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7" r:id="rId6"/>
    <p:sldId id="257" r:id="rId7"/>
    <p:sldId id="267" r:id="rId8"/>
    <p:sldId id="258" r:id="rId9"/>
    <p:sldId id="268" r:id="rId10"/>
    <p:sldId id="259" r:id="rId11"/>
    <p:sldId id="269" r:id="rId12"/>
    <p:sldId id="284" r:id="rId13"/>
    <p:sldId id="270" r:id="rId14"/>
    <p:sldId id="261" r:id="rId15"/>
    <p:sldId id="271" r:id="rId16"/>
    <p:sldId id="262" r:id="rId17"/>
    <p:sldId id="272" r:id="rId18"/>
    <p:sldId id="263" r:id="rId19"/>
    <p:sldId id="273" r:id="rId20"/>
    <p:sldId id="264" r:id="rId21"/>
    <p:sldId id="274" r:id="rId22"/>
    <p:sldId id="265" r:id="rId23"/>
    <p:sldId id="275" r:id="rId24"/>
    <p:sldId id="266" r:id="rId25"/>
    <p:sldId id="276" r:id="rId26"/>
    <p:sldId id="278" r:id="rId27"/>
    <p:sldId id="279" r:id="rId28"/>
    <p:sldId id="280" r:id="rId29"/>
    <p:sldId id="281" r:id="rId30"/>
    <p:sldId id="282" r:id="rId31"/>
    <p:sldId id="28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4F8EB1-BB6B-F21D-5DBB-7F144A080924}" v="2" dt="2024-03-24T21:45:37.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tilio Correa" userId="S::tuk33262@temple.edu::9147f8ad-75ff-4760-950d-b4415b61d39f" providerId="AD" clId="Web-{85E39FDC-C54A-89F3-15BF-1B20D8355EA7}"/>
    <pc:docChg chg="addSld delSld modSld">
      <pc:chgData name="Bertilio Correa" userId="S::tuk33262@temple.edu::9147f8ad-75ff-4760-950d-b4415b61d39f" providerId="AD" clId="Web-{85E39FDC-C54A-89F3-15BF-1B20D8355EA7}" dt="2024-03-19T17:17:01.195" v="833"/>
      <pc:docMkLst>
        <pc:docMk/>
      </pc:docMkLst>
      <pc:sldChg chg="addSp delSp modSp mod setBg">
        <pc:chgData name="Bertilio Correa" userId="S::tuk33262@temple.edu::9147f8ad-75ff-4760-950d-b4415b61d39f" providerId="AD" clId="Web-{85E39FDC-C54A-89F3-15BF-1B20D8355EA7}" dt="2024-03-19T16:40:59.557" v="115"/>
        <pc:sldMkLst>
          <pc:docMk/>
          <pc:sldMk cId="109857222" sldId="256"/>
        </pc:sldMkLst>
        <pc:spChg chg="mod ord">
          <ac:chgData name="Bertilio Correa" userId="S::tuk33262@temple.edu::9147f8ad-75ff-4760-950d-b4415b61d39f" providerId="AD" clId="Web-{85E39FDC-C54A-89F3-15BF-1B20D8355EA7}" dt="2024-03-19T16:40:59.557" v="115"/>
          <ac:spMkLst>
            <pc:docMk/>
            <pc:sldMk cId="109857222" sldId="256"/>
            <ac:spMk id="2" creationId="{00000000-0000-0000-0000-000000000000}"/>
          </ac:spMkLst>
        </pc:spChg>
        <pc:spChg chg="mod ord">
          <ac:chgData name="Bertilio Correa" userId="S::tuk33262@temple.edu::9147f8ad-75ff-4760-950d-b4415b61d39f" providerId="AD" clId="Web-{85E39FDC-C54A-89F3-15BF-1B20D8355EA7}" dt="2024-03-19T16:40:59.557" v="115"/>
          <ac:spMkLst>
            <pc:docMk/>
            <pc:sldMk cId="109857222" sldId="256"/>
            <ac:spMk id="3" creationId="{00000000-0000-0000-0000-000000000000}"/>
          </ac:spMkLst>
        </pc:spChg>
        <pc:spChg chg="add del">
          <ac:chgData name="Bertilio Correa" userId="S::tuk33262@temple.edu::9147f8ad-75ff-4760-950d-b4415b61d39f" providerId="AD" clId="Web-{85E39FDC-C54A-89F3-15BF-1B20D8355EA7}" dt="2024-03-19T16:39:56.102" v="94"/>
          <ac:spMkLst>
            <pc:docMk/>
            <pc:sldMk cId="109857222" sldId="256"/>
            <ac:spMk id="10" creationId="{F0A604E4-7307-451C-93BE-F1F7E1BF3BF8}"/>
          </ac:spMkLst>
        </pc:spChg>
        <pc:spChg chg="add del">
          <ac:chgData name="Bertilio Correa" userId="S::tuk33262@temple.edu::9147f8ad-75ff-4760-950d-b4415b61d39f" providerId="AD" clId="Web-{85E39FDC-C54A-89F3-15BF-1B20D8355EA7}" dt="2024-03-19T16:39:56.102" v="94"/>
          <ac:spMkLst>
            <pc:docMk/>
            <pc:sldMk cId="109857222" sldId="256"/>
            <ac:spMk id="12" creationId="{F7F3A0AA-35E5-4085-942B-737839030604}"/>
          </ac:spMkLst>
        </pc:spChg>
        <pc:spChg chg="add del">
          <ac:chgData name="Bertilio Correa" userId="S::tuk33262@temple.edu::9147f8ad-75ff-4760-950d-b4415b61d39f" providerId="AD" clId="Web-{85E39FDC-C54A-89F3-15BF-1B20D8355EA7}" dt="2024-03-19T16:39:56.102" v="94"/>
          <ac:spMkLst>
            <pc:docMk/>
            <pc:sldMk cId="109857222" sldId="256"/>
            <ac:spMk id="14" creationId="{402F5C38-C747-4173-ABBF-656E39E82130}"/>
          </ac:spMkLst>
        </pc:spChg>
        <pc:spChg chg="add del">
          <ac:chgData name="Bertilio Correa" userId="S::tuk33262@temple.edu::9147f8ad-75ff-4760-950d-b4415b61d39f" providerId="AD" clId="Web-{85E39FDC-C54A-89F3-15BF-1B20D8355EA7}" dt="2024-03-19T16:39:56.102" v="94"/>
          <ac:spMkLst>
            <pc:docMk/>
            <pc:sldMk cId="109857222" sldId="256"/>
            <ac:spMk id="16" creationId="{E37EECFC-A684-4391-AE85-4CDAF5565F61}"/>
          </ac:spMkLst>
        </pc:spChg>
        <pc:spChg chg="add del">
          <ac:chgData name="Bertilio Correa" userId="S::tuk33262@temple.edu::9147f8ad-75ff-4760-950d-b4415b61d39f" providerId="AD" clId="Web-{85E39FDC-C54A-89F3-15BF-1B20D8355EA7}" dt="2024-03-19T16:40:04.774" v="96"/>
          <ac:spMkLst>
            <pc:docMk/>
            <pc:sldMk cId="109857222" sldId="256"/>
            <ac:spMk id="19" creationId="{5A0118C5-4F8D-4CF4-BADD-53FEACC6C42A}"/>
          </ac:spMkLst>
        </pc:spChg>
        <pc:spChg chg="add del">
          <ac:chgData name="Bertilio Correa" userId="S::tuk33262@temple.edu::9147f8ad-75ff-4760-950d-b4415b61d39f" providerId="AD" clId="Web-{85E39FDC-C54A-89F3-15BF-1B20D8355EA7}" dt="2024-03-19T16:40:04.774" v="96"/>
          <ac:spMkLst>
            <pc:docMk/>
            <pc:sldMk cId="109857222" sldId="256"/>
            <ac:spMk id="20" creationId="{EAED1919-54A1-41C9-B30B-A3FF3F58E38B}"/>
          </ac:spMkLst>
        </pc:spChg>
        <pc:spChg chg="add del">
          <ac:chgData name="Bertilio Correa" userId="S::tuk33262@temple.edu::9147f8ad-75ff-4760-950d-b4415b61d39f" providerId="AD" clId="Web-{85E39FDC-C54A-89F3-15BF-1B20D8355EA7}" dt="2024-03-19T16:40:04.774" v="96"/>
          <ac:spMkLst>
            <pc:docMk/>
            <pc:sldMk cId="109857222" sldId="256"/>
            <ac:spMk id="26" creationId="{FFFEB18F-F81F-4CED-BE64-EB888A77C3B8}"/>
          </ac:spMkLst>
        </pc:spChg>
        <pc:spChg chg="add del">
          <ac:chgData name="Bertilio Correa" userId="S::tuk33262@temple.edu::9147f8ad-75ff-4760-950d-b4415b61d39f" providerId="AD" clId="Web-{85E39FDC-C54A-89F3-15BF-1B20D8355EA7}" dt="2024-03-19T16:40:09.337" v="98"/>
          <ac:spMkLst>
            <pc:docMk/>
            <pc:sldMk cId="109857222" sldId="256"/>
            <ac:spMk id="199" creationId="{6B92FAF7-0AD3-4B47-9111-D0E9CD79E247}"/>
          </ac:spMkLst>
        </pc:spChg>
        <pc:spChg chg="add del">
          <ac:chgData name="Bertilio Correa" userId="S::tuk33262@temple.edu::9147f8ad-75ff-4760-950d-b4415b61d39f" providerId="AD" clId="Web-{85E39FDC-C54A-89F3-15BF-1B20D8355EA7}" dt="2024-03-19T16:40:59.557" v="115"/>
          <ac:spMkLst>
            <pc:docMk/>
            <pc:sldMk cId="109857222" sldId="256"/>
            <ac:spMk id="208" creationId="{F0A604E4-7307-451C-93BE-F1F7E1BF3BF8}"/>
          </ac:spMkLst>
        </pc:spChg>
        <pc:spChg chg="add del">
          <ac:chgData name="Bertilio Correa" userId="S::tuk33262@temple.edu::9147f8ad-75ff-4760-950d-b4415b61d39f" providerId="AD" clId="Web-{85E39FDC-C54A-89F3-15BF-1B20D8355EA7}" dt="2024-03-19T16:40:59.557" v="115"/>
          <ac:spMkLst>
            <pc:docMk/>
            <pc:sldMk cId="109857222" sldId="256"/>
            <ac:spMk id="209" creationId="{F7F3A0AA-35E5-4085-942B-737839030604}"/>
          </ac:spMkLst>
        </pc:spChg>
        <pc:spChg chg="add del">
          <ac:chgData name="Bertilio Correa" userId="S::tuk33262@temple.edu::9147f8ad-75ff-4760-950d-b4415b61d39f" providerId="AD" clId="Web-{85E39FDC-C54A-89F3-15BF-1B20D8355EA7}" dt="2024-03-19T16:40:59.557" v="115"/>
          <ac:spMkLst>
            <pc:docMk/>
            <pc:sldMk cId="109857222" sldId="256"/>
            <ac:spMk id="210" creationId="{402F5C38-C747-4173-ABBF-656E39E82130}"/>
          </ac:spMkLst>
        </pc:spChg>
        <pc:spChg chg="add del">
          <ac:chgData name="Bertilio Correa" userId="S::tuk33262@temple.edu::9147f8ad-75ff-4760-950d-b4415b61d39f" providerId="AD" clId="Web-{85E39FDC-C54A-89F3-15BF-1B20D8355EA7}" dt="2024-03-19T16:40:59.557" v="115"/>
          <ac:spMkLst>
            <pc:docMk/>
            <pc:sldMk cId="109857222" sldId="256"/>
            <ac:spMk id="211" creationId="{E37EECFC-A684-4391-AE85-4CDAF5565F61}"/>
          </ac:spMkLst>
        </pc:spChg>
        <pc:spChg chg="add del">
          <ac:chgData name="Bertilio Correa" userId="S::tuk33262@temple.edu::9147f8ad-75ff-4760-950d-b4415b61d39f" providerId="AD" clId="Web-{85E39FDC-C54A-89F3-15BF-1B20D8355EA7}" dt="2024-03-19T16:40:48.838" v="110"/>
          <ac:spMkLst>
            <pc:docMk/>
            <pc:sldMk cId="109857222" sldId="256"/>
            <ac:spMk id="216" creationId="{F0A604E4-7307-451C-93BE-F1F7E1BF3BF8}"/>
          </ac:spMkLst>
        </pc:spChg>
        <pc:spChg chg="add del">
          <ac:chgData name="Bertilio Correa" userId="S::tuk33262@temple.edu::9147f8ad-75ff-4760-950d-b4415b61d39f" providerId="AD" clId="Web-{85E39FDC-C54A-89F3-15BF-1B20D8355EA7}" dt="2024-03-19T16:40:48.838" v="110"/>
          <ac:spMkLst>
            <pc:docMk/>
            <pc:sldMk cId="109857222" sldId="256"/>
            <ac:spMk id="218" creationId="{F7F3A0AA-35E5-4085-942B-737839030604}"/>
          </ac:spMkLst>
        </pc:spChg>
        <pc:spChg chg="add del">
          <ac:chgData name="Bertilio Correa" userId="S::tuk33262@temple.edu::9147f8ad-75ff-4760-950d-b4415b61d39f" providerId="AD" clId="Web-{85E39FDC-C54A-89F3-15BF-1B20D8355EA7}" dt="2024-03-19T16:40:48.838" v="110"/>
          <ac:spMkLst>
            <pc:docMk/>
            <pc:sldMk cId="109857222" sldId="256"/>
            <ac:spMk id="220" creationId="{402F5C38-C747-4173-ABBF-656E39E82130}"/>
          </ac:spMkLst>
        </pc:spChg>
        <pc:spChg chg="add del">
          <ac:chgData name="Bertilio Correa" userId="S::tuk33262@temple.edu::9147f8ad-75ff-4760-950d-b4415b61d39f" providerId="AD" clId="Web-{85E39FDC-C54A-89F3-15BF-1B20D8355EA7}" dt="2024-03-19T16:40:48.838" v="110"/>
          <ac:spMkLst>
            <pc:docMk/>
            <pc:sldMk cId="109857222" sldId="256"/>
            <ac:spMk id="222" creationId="{E37EECFC-A684-4391-AE85-4CDAF5565F61}"/>
          </ac:spMkLst>
        </pc:spChg>
        <pc:spChg chg="add del">
          <ac:chgData name="Bertilio Correa" userId="S::tuk33262@temple.edu::9147f8ad-75ff-4760-950d-b4415b61d39f" providerId="AD" clId="Web-{85E39FDC-C54A-89F3-15BF-1B20D8355EA7}" dt="2024-03-19T16:40:52.978" v="112"/>
          <ac:spMkLst>
            <pc:docMk/>
            <pc:sldMk cId="109857222" sldId="256"/>
            <ac:spMk id="224" creationId="{FB5B0058-AF13-4859-B429-4EDDE2A26F7F}"/>
          </ac:spMkLst>
        </pc:spChg>
        <pc:spChg chg="add del">
          <ac:chgData name="Bertilio Correa" userId="S::tuk33262@temple.edu::9147f8ad-75ff-4760-950d-b4415b61d39f" providerId="AD" clId="Web-{85E39FDC-C54A-89F3-15BF-1B20D8355EA7}" dt="2024-03-19T16:40:52.978" v="112"/>
          <ac:spMkLst>
            <pc:docMk/>
            <pc:sldMk cId="109857222" sldId="256"/>
            <ac:spMk id="225" creationId="{0277405F-0B4F-4418-B773-1B38814125B6}"/>
          </ac:spMkLst>
        </pc:spChg>
        <pc:spChg chg="add">
          <ac:chgData name="Bertilio Correa" userId="S::tuk33262@temple.edu::9147f8ad-75ff-4760-950d-b4415b61d39f" providerId="AD" clId="Web-{85E39FDC-C54A-89F3-15BF-1B20D8355EA7}" dt="2024-03-19T16:40:59.557" v="115"/>
          <ac:spMkLst>
            <pc:docMk/>
            <pc:sldMk cId="109857222" sldId="256"/>
            <ac:spMk id="226" creationId="{5AFEC601-A132-47EE-B0C2-B38ACD9FCE6F}"/>
          </ac:spMkLst>
        </pc:spChg>
        <pc:spChg chg="add del">
          <ac:chgData name="Bertilio Correa" userId="S::tuk33262@temple.edu::9147f8ad-75ff-4760-950d-b4415b61d39f" providerId="AD" clId="Web-{85E39FDC-C54A-89F3-15BF-1B20D8355EA7}" dt="2024-03-19T16:40:59.525" v="114"/>
          <ac:spMkLst>
            <pc:docMk/>
            <pc:sldMk cId="109857222" sldId="256"/>
            <ac:spMk id="227" creationId="{FA69AAE0-49D5-4C8B-8BA2-55898C00E05E}"/>
          </ac:spMkLst>
        </pc:spChg>
        <pc:spChg chg="add">
          <ac:chgData name="Bertilio Correa" userId="S::tuk33262@temple.edu::9147f8ad-75ff-4760-950d-b4415b61d39f" providerId="AD" clId="Web-{85E39FDC-C54A-89F3-15BF-1B20D8355EA7}" dt="2024-03-19T16:40:59.557" v="115"/>
          <ac:spMkLst>
            <pc:docMk/>
            <pc:sldMk cId="109857222" sldId="256"/>
            <ac:spMk id="228" creationId="{279CAF82-0ECF-42BE-8F37-F71941E5D410}"/>
          </ac:spMkLst>
        </pc:spChg>
        <pc:spChg chg="add">
          <ac:chgData name="Bertilio Correa" userId="S::tuk33262@temple.edu::9147f8ad-75ff-4760-950d-b4415b61d39f" providerId="AD" clId="Web-{85E39FDC-C54A-89F3-15BF-1B20D8355EA7}" dt="2024-03-19T16:40:59.557" v="115"/>
          <ac:spMkLst>
            <pc:docMk/>
            <pc:sldMk cId="109857222" sldId="256"/>
            <ac:spMk id="229" creationId="{489B7BFD-8F45-4093-AD9C-91B15B0503D9}"/>
          </ac:spMkLst>
        </pc:spChg>
        <pc:spChg chg="add">
          <ac:chgData name="Bertilio Correa" userId="S::tuk33262@temple.edu::9147f8ad-75ff-4760-950d-b4415b61d39f" providerId="AD" clId="Web-{85E39FDC-C54A-89F3-15BF-1B20D8355EA7}" dt="2024-03-19T16:40:59.557" v="115"/>
          <ac:spMkLst>
            <pc:docMk/>
            <pc:sldMk cId="109857222" sldId="256"/>
            <ac:spMk id="230" creationId="{BB90F3FC-186F-4608-93AA-7EE24F682E21}"/>
          </ac:spMkLst>
        </pc:spChg>
        <pc:spChg chg="add">
          <ac:chgData name="Bertilio Correa" userId="S::tuk33262@temple.edu::9147f8ad-75ff-4760-950d-b4415b61d39f" providerId="AD" clId="Web-{85E39FDC-C54A-89F3-15BF-1B20D8355EA7}" dt="2024-03-19T16:40:59.557" v="115"/>
          <ac:spMkLst>
            <pc:docMk/>
            <pc:sldMk cId="109857222" sldId="256"/>
            <ac:spMk id="239" creationId="{033BC44A-0661-43B4-9C14-FD5963C226AE}"/>
          </ac:spMkLst>
        </pc:spChg>
        <pc:spChg chg="add">
          <ac:chgData name="Bertilio Correa" userId="S::tuk33262@temple.edu::9147f8ad-75ff-4760-950d-b4415b61d39f" providerId="AD" clId="Web-{85E39FDC-C54A-89F3-15BF-1B20D8355EA7}" dt="2024-03-19T16:40:59.557" v="115"/>
          <ac:spMkLst>
            <pc:docMk/>
            <pc:sldMk cId="109857222" sldId="256"/>
            <ac:spMk id="240" creationId="{498F8FF6-43B4-494A-AF8F-123A4983EDF7}"/>
          </ac:spMkLst>
        </pc:spChg>
        <pc:spChg chg="add">
          <ac:chgData name="Bertilio Correa" userId="S::tuk33262@temple.edu::9147f8ad-75ff-4760-950d-b4415b61d39f" providerId="AD" clId="Web-{85E39FDC-C54A-89F3-15BF-1B20D8355EA7}" dt="2024-03-19T16:40:59.557" v="115"/>
          <ac:spMkLst>
            <pc:docMk/>
            <pc:sldMk cId="109857222" sldId="256"/>
            <ac:spMk id="241" creationId="{13811CB9-0334-4316-8B54-711C0F3BE693}"/>
          </ac:spMkLst>
        </pc:spChg>
        <pc:spChg chg="add">
          <ac:chgData name="Bertilio Correa" userId="S::tuk33262@temple.edu::9147f8ad-75ff-4760-950d-b4415b61d39f" providerId="AD" clId="Web-{85E39FDC-C54A-89F3-15BF-1B20D8355EA7}" dt="2024-03-19T16:40:59.557" v="115"/>
          <ac:spMkLst>
            <pc:docMk/>
            <pc:sldMk cId="109857222" sldId="256"/>
            <ac:spMk id="242" creationId="{CF85B11F-FA15-48B8-BF04-463A37544E09}"/>
          </ac:spMkLst>
        </pc:spChg>
        <pc:grpChg chg="add del">
          <ac:chgData name="Bertilio Correa" userId="S::tuk33262@temple.edu::9147f8ad-75ff-4760-950d-b4415b61d39f" providerId="AD" clId="Web-{85E39FDC-C54A-89F3-15BF-1B20D8355EA7}" dt="2024-03-19T16:40:09.337" v="98"/>
          <ac:grpSpMkLst>
            <pc:docMk/>
            <pc:sldMk cId="109857222" sldId="256"/>
            <ac:grpSpMk id="18" creationId="{2786ABD8-AB9F-46F2-A7D9-36F1F7338CF9}"/>
          </ac:grpSpMkLst>
        </pc:grpChg>
        <pc:grpChg chg="add del">
          <ac:chgData name="Bertilio Correa" userId="S::tuk33262@temple.edu::9147f8ad-75ff-4760-950d-b4415b61d39f" providerId="AD" clId="Web-{85E39FDC-C54A-89F3-15BF-1B20D8355EA7}" dt="2024-03-19T16:40:04.774" v="96"/>
          <ac:grpSpMkLst>
            <pc:docMk/>
            <pc:sldMk cId="109857222" sldId="256"/>
            <ac:grpSpMk id="21" creationId="{00C7DD97-49DC-4BFD-951D-CFF51B976DE9}"/>
          </ac:grpSpMkLst>
        </pc:grpChg>
        <pc:grpChg chg="add del">
          <ac:chgData name="Bertilio Correa" userId="S::tuk33262@temple.edu::9147f8ad-75ff-4760-950d-b4415b61d39f" providerId="AD" clId="Web-{85E39FDC-C54A-89F3-15BF-1B20D8355EA7}" dt="2024-03-19T16:40:04.774" v="96"/>
          <ac:grpSpMkLst>
            <pc:docMk/>
            <pc:sldMk cId="109857222" sldId="256"/>
            <ac:grpSpMk id="22" creationId="{00E015F5-1A99-4E40-BC3D-7707802996B5}"/>
          </ac:grpSpMkLst>
        </pc:grpChg>
        <pc:grpChg chg="add del">
          <ac:chgData name="Bertilio Correa" userId="S::tuk33262@temple.edu::9147f8ad-75ff-4760-950d-b4415b61d39f" providerId="AD" clId="Web-{85E39FDC-C54A-89F3-15BF-1B20D8355EA7}" dt="2024-03-19T16:40:04.774" v="96"/>
          <ac:grpSpMkLst>
            <pc:docMk/>
            <pc:sldMk cId="109857222" sldId="256"/>
            <ac:grpSpMk id="27" creationId="{176786CF-68E6-476D-909E-8522718B7BE0}"/>
          </ac:grpSpMkLst>
        </pc:grpChg>
        <pc:grpChg chg="add del">
          <ac:chgData name="Bertilio Correa" userId="S::tuk33262@temple.edu::9147f8ad-75ff-4760-950d-b4415b61d39f" providerId="AD" clId="Web-{85E39FDC-C54A-89F3-15BF-1B20D8355EA7}" dt="2024-03-19T16:40:04.774" v="96"/>
          <ac:grpSpMkLst>
            <pc:docMk/>
            <pc:sldMk cId="109857222" sldId="256"/>
            <ac:grpSpMk id="28" creationId="{A04977CB-3825-471A-A590-C57F8C350306}"/>
          </ac:grpSpMkLst>
        </pc:grpChg>
        <pc:grpChg chg="add del">
          <ac:chgData name="Bertilio Correa" userId="S::tuk33262@temple.edu::9147f8ad-75ff-4760-950d-b4415b61d39f" providerId="AD" clId="Web-{85E39FDC-C54A-89F3-15BF-1B20D8355EA7}" dt="2024-03-19T16:40:09.337" v="98"/>
          <ac:grpSpMkLst>
            <pc:docMk/>
            <pc:sldMk cId="109857222" sldId="256"/>
            <ac:grpSpMk id="200" creationId="{D6A77139-BADB-4B2C-BD41-B67A4D37D758}"/>
          </ac:grpSpMkLst>
        </pc:grpChg>
        <pc:grpChg chg="add">
          <ac:chgData name="Bertilio Correa" userId="S::tuk33262@temple.edu::9147f8ad-75ff-4760-950d-b4415b61d39f" providerId="AD" clId="Web-{85E39FDC-C54A-89F3-15BF-1B20D8355EA7}" dt="2024-03-19T16:40:59.557" v="115"/>
          <ac:grpSpMkLst>
            <pc:docMk/>
            <pc:sldMk cId="109857222" sldId="256"/>
            <ac:grpSpMk id="231" creationId="{F95919CA-4568-4F54-A2C0-2B54BD78A3B8}"/>
          </ac:grpSpMkLst>
        </pc:grpChg>
        <pc:grpChg chg="add">
          <ac:chgData name="Bertilio Correa" userId="S::tuk33262@temple.edu::9147f8ad-75ff-4760-950d-b4415b61d39f" providerId="AD" clId="Web-{85E39FDC-C54A-89F3-15BF-1B20D8355EA7}" dt="2024-03-19T16:40:59.557" v="115"/>
          <ac:grpSpMkLst>
            <pc:docMk/>
            <pc:sldMk cId="109857222" sldId="256"/>
            <ac:grpSpMk id="232" creationId="{FB9739EB-7F66-433D-841F-AB3CD18700B7}"/>
          </ac:grpSpMkLst>
        </pc:grpChg>
        <pc:picChg chg="add mod ord">
          <ac:chgData name="Bertilio Correa" userId="S::tuk33262@temple.edu::9147f8ad-75ff-4760-950d-b4415b61d39f" providerId="AD" clId="Web-{85E39FDC-C54A-89F3-15BF-1B20D8355EA7}" dt="2024-03-19T16:40:59.557" v="115"/>
          <ac:picMkLst>
            <pc:docMk/>
            <pc:sldMk cId="109857222" sldId="256"/>
            <ac:picMk id="4" creationId="{C55F46A0-E32D-81CF-2A62-8D90A1390921}"/>
          </ac:picMkLst>
        </pc:picChg>
        <pc:picChg chg="add mod ord">
          <ac:chgData name="Bertilio Correa" userId="S::tuk33262@temple.edu::9147f8ad-75ff-4760-950d-b4415b61d39f" providerId="AD" clId="Web-{85E39FDC-C54A-89F3-15BF-1B20D8355EA7}" dt="2024-03-19T16:40:59.557" v="115"/>
          <ac:picMkLst>
            <pc:docMk/>
            <pc:sldMk cId="109857222" sldId="256"/>
            <ac:picMk id="5" creationId="{B57A7F22-C294-AC10-E48E-2E23D5D57E93}"/>
          </ac:picMkLst>
        </pc:picChg>
      </pc:sldChg>
      <pc:sldChg chg="addSp delSp modSp new add del mod setBg">
        <pc:chgData name="Bertilio Correa" userId="S::tuk33262@temple.edu::9147f8ad-75ff-4760-950d-b4415b61d39f" providerId="AD" clId="Web-{85E39FDC-C54A-89F3-15BF-1B20D8355EA7}" dt="2024-03-19T17:14:52.598" v="797" actId="20577"/>
        <pc:sldMkLst>
          <pc:docMk/>
          <pc:sldMk cId="2068336729" sldId="257"/>
        </pc:sldMkLst>
        <pc:spChg chg="mod">
          <ac:chgData name="Bertilio Correa" userId="S::tuk33262@temple.edu::9147f8ad-75ff-4760-950d-b4415b61d39f" providerId="AD" clId="Web-{85E39FDC-C54A-89F3-15BF-1B20D8355EA7}" dt="2024-03-19T17:14:52.598" v="797" actId="20577"/>
          <ac:spMkLst>
            <pc:docMk/>
            <pc:sldMk cId="2068336729" sldId="257"/>
            <ac:spMk id="2" creationId="{A007CE15-39FD-FCBD-57A2-B9591DB6A9C8}"/>
          </ac:spMkLst>
        </pc:spChg>
        <pc:spChg chg="del mod">
          <ac:chgData name="Bertilio Correa" userId="S::tuk33262@temple.edu::9147f8ad-75ff-4760-950d-b4415b61d39f" providerId="AD" clId="Web-{85E39FDC-C54A-89F3-15BF-1B20D8355EA7}" dt="2024-03-19T17:12:51.018" v="774"/>
          <ac:spMkLst>
            <pc:docMk/>
            <pc:sldMk cId="2068336729" sldId="257"/>
            <ac:spMk id="3" creationId="{B5C83116-3429-C782-99C8-5F6DA75687A0}"/>
          </ac:spMkLst>
        </pc:spChg>
        <pc:spChg chg="add del">
          <ac:chgData name="Bertilio Correa" userId="S::tuk33262@temple.edu::9147f8ad-75ff-4760-950d-b4415b61d39f" providerId="AD" clId="Web-{85E39FDC-C54A-89F3-15BF-1B20D8355EA7}" dt="2024-03-19T17:13:34.065" v="778"/>
          <ac:spMkLst>
            <pc:docMk/>
            <pc:sldMk cId="2068336729" sldId="257"/>
            <ac:spMk id="7" creationId="{8C790BE2-4E4F-4AAF-81A2-4A6F4885EBE6}"/>
          </ac:spMkLst>
        </pc:spChg>
        <pc:spChg chg="add del">
          <ac:chgData name="Bertilio Correa" userId="S::tuk33262@temple.edu::9147f8ad-75ff-4760-950d-b4415b61d39f" providerId="AD" clId="Web-{85E39FDC-C54A-89F3-15BF-1B20D8355EA7}" dt="2024-03-19T17:13:34.065" v="778"/>
          <ac:spMkLst>
            <pc:docMk/>
            <pc:sldMk cId="2068336729" sldId="257"/>
            <ac:spMk id="9" creationId="{D28B54C3-B57B-472A-B96E-1FCB67093DC2}"/>
          </ac:spMkLst>
        </pc:spChg>
        <pc:spChg chg="add del">
          <ac:chgData name="Bertilio Correa" userId="S::tuk33262@temple.edu::9147f8ad-75ff-4760-950d-b4415b61d39f" providerId="AD" clId="Web-{85E39FDC-C54A-89F3-15BF-1B20D8355EA7}" dt="2024-03-19T17:13:34.065" v="778"/>
          <ac:spMkLst>
            <pc:docMk/>
            <pc:sldMk cId="2068336729" sldId="257"/>
            <ac:spMk id="11" creationId="{7DB3C429-F8DA-49B9-AF84-21996FCF78B5}"/>
          </ac:spMkLst>
        </pc:spChg>
        <pc:spChg chg="add del">
          <ac:chgData name="Bertilio Correa" userId="S::tuk33262@temple.edu::9147f8ad-75ff-4760-950d-b4415b61d39f" providerId="AD" clId="Web-{85E39FDC-C54A-89F3-15BF-1B20D8355EA7}" dt="2024-03-19T17:13:34.065" v="778"/>
          <ac:spMkLst>
            <pc:docMk/>
            <pc:sldMk cId="2068336729" sldId="257"/>
            <ac:spMk id="13" creationId="{E12088DD-B1AD-40E0-8B86-1D87A2CCD9BE}"/>
          </ac:spMkLst>
        </pc:spChg>
        <pc:spChg chg="add del">
          <ac:chgData name="Bertilio Correa" userId="S::tuk33262@temple.edu::9147f8ad-75ff-4760-950d-b4415b61d39f" providerId="AD" clId="Web-{85E39FDC-C54A-89F3-15BF-1B20D8355EA7}" dt="2024-03-19T17:13:34.065" v="778"/>
          <ac:spMkLst>
            <pc:docMk/>
            <pc:sldMk cId="2068336729" sldId="257"/>
            <ac:spMk id="15" creationId="{C4C9F2B0-1044-46EB-8AEB-C3BFFDE6C2CC}"/>
          </ac:spMkLst>
        </pc:spChg>
        <pc:spChg chg="add del">
          <ac:chgData name="Bertilio Correa" userId="S::tuk33262@temple.edu::9147f8ad-75ff-4760-950d-b4415b61d39f" providerId="AD" clId="Web-{85E39FDC-C54A-89F3-15BF-1B20D8355EA7}" dt="2024-03-19T17:13:34.065" v="778"/>
          <ac:spMkLst>
            <pc:docMk/>
            <pc:sldMk cId="2068336729" sldId="257"/>
            <ac:spMk id="17" creationId="{0C395952-4E26-45A2-8756-2ADFD6E53C6E}"/>
          </ac:spMkLst>
        </pc:spChg>
        <pc:spChg chg="add del">
          <ac:chgData name="Bertilio Correa" userId="S::tuk33262@temple.edu::9147f8ad-75ff-4760-950d-b4415b61d39f" providerId="AD" clId="Web-{85E39FDC-C54A-89F3-15BF-1B20D8355EA7}" dt="2024-03-19T17:13:34.065" v="778"/>
          <ac:spMkLst>
            <pc:docMk/>
            <pc:sldMk cId="2068336729" sldId="257"/>
            <ac:spMk id="19" creationId="{4734BADF-9461-4621-B112-2D7BABEA7DD0}"/>
          </ac:spMkLst>
        </pc:spChg>
        <pc:spChg chg="add del">
          <ac:chgData name="Bertilio Correa" userId="S::tuk33262@temple.edu::9147f8ad-75ff-4760-950d-b4415b61d39f" providerId="AD" clId="Web-{85E39FDC-C54A-89F3-15BF-1B20D8355EA7}" dt="2024-03-19T17:13:47.456" v="782"/>
          <ac:spMkLst>
            <pc:docMk/>
            <pc:sldMk cId="2068336729" sldId="257"/>
            <ac:spMk id="21" creationId="{2C1D3151-5F97-4860-B56C-C98BD62CC255}"/>
          </ac:spMkLst>
        </pc:spChg>
        <pc:spChg chg="add del">
          <ac:chgData name="Bertilio Correa" userId="S::tuk33262@temple.edu::9147f8ad-75ff-4760-950d-b4415b61d39f" providerId="AD" clId="Web-{85E39FDC-C54A-89F3-15BF-1B20D8355EA7}" dt="2024-03-19T17:13:47.456" v="782"/>
          <ac:spMkLst>
            <pc:docMk/>
            <pc:sldMk cId="2068336729" sldId="257"/>
            <ac:spMk id="22" creationId="{3A397E3E-B90C-4D82-BAAA-36F7AC6A4565}"/>
          </ac:spMkLst>
        </pc:spChg>
        <pc:spChg chg="add del">
          <ac:chgData name="Bertilio Correa" userId="S::tuk33262@temple.edu::9147f8ad-75ff-4760-950d-b4415b61d39f" providerId="AD" clId="Web-{85E39FDC-C54A-89F3-15BF-1B20D8355EA7}" dt="2024-03-19T17:13:47.456" v="782"/>
          <ac:spMkLst>
            <pc:docMk/>
            <pc:sldMk cId="2068336729" sldId="257"/>
            <ac:spMk id="23" creationId="{32D9D048-3063-435A-8C23-26C1907E9619}"/>
          </ac:spMkLst>
        </pc:spChg>
        <pc:spChg chg="add del">
          <ac:chgData name="Bertilio Correa" userId="S::tuk33262@temple.edu::9147f8ad-75ff-4760-950d-b4415b61d39f" providerId="AD" clId="Web-{85E39FDC-C54A-89F3-15BF-1B20D8355EA7}" dt="2024-03-19T17:13:47.456" v="782"/>
          <ac:spMkLst>
            <pc:docMk/>
            <pc:sldMk cId="2068336729" sldId="257"/>
            <ac:spMk id="24" creationId="{E16C8D8F-10E9-4498-ABDB-0F923F8B6837}"/>
          </ac:spMkLst>
        </pc:spChg>
        <pc:spChg chg="add del">
          <ac:chgData name="Bertilio Correa" userId="S::tuk33262@temple.edu::9147f8ad-75ff-4760-950d-b4415b61d39f" providerId="AD" clId="Web-{85E39FDC-C54A-89F3-15BF-1B20D8355EA7}" dt="2024-03-19T17:13:47.456" v="782"/>
          <ac:spMkLst>
            <pc:docMk/>
            <pc:sldMk cId="2068336729" sldId="257"/>
            <ac:spMk id="25" creationId="{8DE96824-E506-4448-8704-5EC7BF7BC51B}"/>
          </ac:spMkLst>
        </pc:spChg>
        <pc:spChg chg="add del">
          <ac:chgData name="Bertilio Correa" userId="S::tuk33262@temple.edu::9147f8ad-75ff-4760-950d-b4415b61d39f" providerId="AD" clId="Web-{85E39FDC-C54A-89F3-15BF-1B20D8355EA7}" dt="2024-03-19T17:13:47.456" v="782"/>
          <ac:spMkLst>
            <pc:docMk/>
            <pc:sldMk cId="2068336729" sldId="257"/>
            <ac:spMk id="26" creationId="{1E5A83E3-8A11-4492-BB6E-F5F2240316FB}"/>
          </ac:spMkLst>
        </pc:spChg>
        <pc:spChg chg="add del">
          <ac:chgData name="Bertilio Correa" userId="S::tuk33262@temple.edu::9147f8ad-75ff-4760-950d-b4415b61d39f" providerId="AD" clId="Web-{85E39FDC-C54A-89F3-15BF-1B20D8355EA7}" dt="2024-03-19T17:13:47.456" v="782"/>
          <ac:spMkLst>
            <pc:docMk/>
            <pc:sldMk cId="2068336729" sldId="257"/>
            <ac:spMk id="27" creationId="{4D1A5E71-B6B6-486A-8CDC-C7ABD9B903F6}"/>
          </ac:spMkLst>
        </pc:spChg>
        <pc:spChg chg="add del">
          <ac:chgData name="Bertilio Correa" userId="S::tuk33262@temple.edu::9147f8ad-75ff-4760-950d-b4415b61d39f" providerId="AD" clId="Web-{85E39FDC-C54A-89F3-15BF-1B20D8355EA7}" dt="2024-03-19T17:13:47.456" v="782"/>
          <ac:spMkLst>
            <pc:docMk/>
            <pc:sldMk cId="2068336729" sldId="257"/>
            <ac:spMk id="28" creationId="{8CF5E676-CA04-4CED-9F1E-5026ED66E66D}"/>
          </ac:spMkLst>
        </pc:spChg>
        <pc:spChg chg="add del">
          <ac:chgData name="Bertilio Correa" userId="S::tuk33262@temple.edu::9147f8ad-75ff-4760-950d-b4415b61d39f" providerId="AD" clId="Web-{85E39FDC-C54A-89F3-15BF-1B20D8355EA7}" dt="2024-03-19T17:13:47.456" v="782"/>
          <ac:spMkLst>
            <pc:docMk/>
            <pc:sldMk cId="2068336729" sldId="257"/>
            <ac:spMk id="29" creationId="{B6C541AE-9B02-44C0-B8C6-B2DEA7ED3813}"/>
          </ac:spMkLst>
        </pc:spChg>
        <pc:spChg chg="add del">
          <ac:chgData name="Bertilio Correa" userId="S::tuk33262@temple.edu::9147f8ad-75ff-4760-950d-b4415b61d39f" providerId="AD" clId="Web-{85E39FDC-C54A-89F3-15BF-1B20D8355EA7}" dt="2024-03-19T17:13:47.456" v="782"/>
          <ac:spMkLst>
            <pc:docMk/>
            <pc:sldMk cId="2068336729" sldId="257"/>
            <ac:spMk id="30" creationId="{6BA9E676-A8FC-4C2F-8D78-C13ED8ABDBA8}"/>
          </ac:spMkLst>
        </pc:spChg>
        <pc:spChg chg="add del">
          <ac:chgData name="Bertilio Correa" userId="S::tuk33262@temple.edu::9147f8ad-75ff-4760-950d-b4415b61d39f" providerId="AD" clId="Web-{85E39FDC-C54A-89F3-15BF-1B20D8355EA7}" dt="2024-03-19T17:13:47.456" v="782"/>
          <ac:spMkLst>
            <pc:docMk/>
            <pc:sldMk cId="2068336729" sldId="257"/>
            <ac:spMk id="31" creationId="{A2B5CBEA-F125-49B6-8335-227C325B112B}"/>
          </ac:spMkLst>
        </pc:spChg>
        <pc:spChg chg="add del">
          <ac:chgData name="Bertilio Correa" userId="S::tuk33262@temple.edu::9147f8ad-75ff-4760-950d-b4415b61d39f" providerId="AD" clId="Web-{85E39FDC-C54A-89F3-15BF-1B20D8355EA7}" dt="2024-03-19T17:13:47.456" v="782"/>
          <ac:spMkLst>
            <pc:docMk/>
            <pc:sldMk cId="2068336729" sldId="257"/>
            <ac:spMk id="32" creationId="{EECD79B5-5FC5-495F-BFD6-346C16E787A7}"/>
          </ac:spMkLst>
        </pc:spChg>
        <pc:spChg chg="add del">
          <ac:chgData name="Bertilio Correa" userId="S::tuk33262@temple.edu::9147f8ad-75ff-4760-950d-b4415b61d39f" providerId="AD" clId="Web-{85E39FDC-C54A-89F3-15BF-1B20D8355EA7}" dt="2024-03-19T17:14:40.598" v="793"/>
          <ac:spMkLst>
            <pc:docMk/>
            <pc:sldMk cId="2068336729" sldId="257"/>
            <ac:spMk id="37" creationId="{FFD48BC7-DC40-47DE-87EE-9F4B6ECB9ABB}"/>
          </ac:spMkLst>
        </pc:spChg>
        <pc:spChg chg="add del">
          <ac:chgData name="Bertilio Correa" userId="S::tuk33262@temple.edu::9147f8ad-75ff-4760-950d-b4415b61d39f" providerId="AD" clId="Web-{85E39FDC-C54A-89F3-15BF-1B20D8355EA7}" dt="2024-03-19T17:14:40.598" v="793"/>
          <ac:spMkLst>
            <pc:docMk/>
            <pc:sldMk cId="2068336729" sldId="257"/>
            <ac:spMk id="39" creationId="{E502BBC7-2C76-46F3-BC24-5985BC13DB88}"/>
          </ac:spMkLst>
        </pc:spChg>
        <pc:spChg chg="add del">
          <ac:chgData name="Bertilio Correa" userId="S::tuk33262@temple.edu::9147f8ad-75ff-4760-950d-b4415b61d39f" providerId="AD" clId="Web-{85E39FDC-C54A-89F3-15BF-1B20D8355EA7}" dt="2024-03-19T17:14:40.598" v="793"/>
          <ac:spMkLst>
            <pc:docMk/>
            <pc:sldMk cId="2068336729" sldId="257"/>
            <ac:spMk id="41" creationId="{C7F28D52-2A5F-4D23-81AE-7CB8B591C7AF}"/>
          </ac:spMkLst>
        </pc:spChg>
        <pc:spChg chg="add del">
          <ac:chgData name="Bertilio Correa" userId="S::tuk33262@temple.edu::9147f8ad-75ff-4760-950d-b4415b61d39f" providerId="AD" clId="Web-{85E39FDC-C54A-89F3-15BF-1B20D8355EA7}" dt="2024-03-19T17:14:40.598" v="793"/>
          <ac:spMkLst>
            <pc:docMk/>
            <pc:sldMk cId="2068336729" sldId="257"/>
            <ac:spMk id="43" creationId="{3629484E-3792-4B3D-89AD-7C8A1ED0E0D4}"/>
          </ac:spMkLst>
        </pc:spChg>
        <pc:spChg chg="add">
          <ac:chgData name="Bertilio Correa" userId="S::tuk33262@temple.edu::9147f8ad-75ff-4760-950d-b4415b61d39f" providerId="AD" clId="Web-{85E39FDC-C54A-89F3-15BF-1B20D8355EA7}" dt="2024-03-19T17:14:40.598" v="793"/>
          <ac:spMkLst>
            <pc:docMk/>
            <pc:sldMk cId="2068336729" sldId="257"/>
            <ac:spMk id="48" creationId="{4522B21E-B2B9-4C72-9A71-C87EFD137480}"/>
          </ac:spMkLst>
        </pc:spChg>
        <pc:spChg chg="add">
          <ac:chgData name="Bertilio Correa" userId="S::tuk33262@temple.edu::9147f8ad-75ff-4760-950d-b4415b61d39f" providerId="AD" clId="Web-{85E39FDC-C54A-89F3-15BF-1B20D8355EA7}" dt="2024-03-19T17:14:40.598" v="793"/>
          <ac:spMkLst>
            <pc:docMk/>
            <pc:sldMk cId="2068336729" sldId="257"/>
            <ac:spMk id="50" creationId="{5EB7D2A2-F448-44D4-938C-DC84CBCB3B1E}"/>
          </ac:spMkLst>
        </pc:spChg>
        <pc:spChg chg="add">
          <ac:chgData name="Bertilio Correa" userId="S::tuk33262@temple.edu::9147f8ad-75ff-4760-950d-b4415b61d39f" providerId="AD" clId="Web-{85E39FDC-C54A-89F3-15BF-1B20D8355EA7}" dt="2024-03-19T17:14:40.598" v="793"/>
          <ac:spMkLst>
            <pc:docMk/>
            <pc:sldMk cId="2068336729" sldId="257"/>
            <ac:spMk id="52" creationId="{871AEA07-1E14-44B4-8E55-64EF049CD66F}"/>
          </ac:spMkLst>
        </pc:spChg>
        <pc:cxnChg chg="add">
          <ac:chgData name="Bertilio Correa" userId="S::tuk33262@temple.edu::9147f8ad-75ff-4760-950d-b4415b61d39f" providerId="AD" clId="Web-{85E39FDC-C54A-89F3-15BF-1B20D8355EA7}" dt="2024-03-19T17:14:40.598" v="793"/>
          <ac:cxnSpMkLst>
            <pc:docMk/>
            <pc:sldMk cId="2068336729" sldId="257"/>
            <ac:cxnSpMk id="54" creationId="{F7C8EA93-3210-4C62-99E9-153C275E3A87}"/>
          </ac:cxnSpMkLst>
        </pc:cxnChg>
      </pc:sldChg>
      <pc:sldChg chg="new del">
        <pc:chgData name="Bertilio Correa" userId="S::tuk33262@temple.edu::9147f8ad-75ff-4760-950d-b4415b61d39f" providerId="AD" clId="Web-{85E39FDC-C54A-89F3-15BF-1B20D8355EA7}" dt="2024-03-19T16:34:30.486" v="7"/>
        <pc:sldMkLst>
          <pc:docMk/>
          <pc:sldMk cId="166714520" sldId="258"/>
        </pc:sldMkLst>
      </pc:sldChg>
      <pc:sldChg chg="addSp delSp modSp new mod setBg">
        <pc:chgData name="Bertilio Correa" userId="S::tuk33262@temple.edu::9147f8ad-75ff-4760-950d-b4415b61d39f" providerId="AD" clId="Web-{85E39FDC-C54A-89F3-15BF-1B20D8355EA7}" dt="2024-03-19T17:14:57.927" v="798" actId="20577"/>
        <pc:sldMkLst>
          <pc:docMk/>
          <pc:sldMk cId="3520722457" sldId="258"/>
        </pc:sldMkLst>
        <pc:spChg chg="mod">
          <ac:chgData name="Bertilio Correa" userId="S::tuk33262@temple.edu::9147f8ad-75ff-4760-950d-b4415b61d39f" providerId="AD" clId="Web-{85E39FDC-C54A-89F3-15BF-1B20D8355EA7}" dt="2024-03-19T17:14:57.927" v="798" actId="20577"/>
          <ac:spMkLst>
            <pc:docMk/>
            <pc:sldMk cId="3520722457" sldId="258"/>
            <ac:spMk id="2" creationId="{AD1797E3-A7B9-2857-EC0E-55ECFED82EC2}"/>
          </ac:spMkLst>
        </pc:spChg>
        <pc:spChg chg="del mod">
          <ac:chgData name="Bertilio Correa" userId="S::tuk33262@temple.edu::9147f8ad-75ff-4760-950d-b4415b61d39f" providerId="AD" clId="Web-{85E39FDC-C54A-89F3-15BF-1B20D8355EA7}" dt="2024-03-19T17:13:59.722" v="786"/>
          <ac:spMkLst>
            <pc:docMk/>
            <pc:sldMk cId="3520722457" sldId="258"/>
            <ac:spMk id="3" creationId="{3754F260-251E-5031-E87B-605CA4DCB65E}"/>
          </ac:spMkLst>
        </pc:spChg>
        <pc:spChg chg="add del">
          <ac:chgData name="Bertilio Correa" userId="S::tuk33262@temple.edu::9147f8ad-75ff-4760-950d-b4415b61d39f" providerId="AD" clId="Web-{85E39FDC-C54A-89F3-15BF-1B20D8355EA7}" dt="2024-03-19T17:14:21.098" v="788"/>
          <ac:spMkLst>
            <pc:docMk/>
            <pc:sldMk cId="3520722457" sldId="258"/>
            <ac:spMk id="7" creationId="{934F1179-B481-4F9E-BCA3-AFB972070F83}"/>
          </ac:spMkLst>
        </pc:spChg>
        <pc:spChg chg="add del">
          <ac:chgData name="Bertilio Correa" userId="S::tuk33262@temple.edu::9147f8ad-75ff-4760-950d-b4415b61d39f" providerId="AD" clId="Web-{85E39FDC-C54A-89F3-15BF-1B20D8355EA7}" dt="2024-03-19T17:14:21.098" v="788"/>
          <ac:spMkLst>
            <pc:docMk/>
            <pc:sldMk cId="3520722457" sldId="258"/>
            <ac:spMk id="9" creationId="{827DC2C4-B485-428A-BF4A-472D2967F47F}"/>
          </ac:spMkLst>
        </pc:spChg>
        <pc:spChg chg="add del">
          <ac:chgData name="Bertilio Correa" userId="S::tuk33262@temple.edu::9147f8ad-75ff-4760-950d-b4415b61d39f" providerId="AD" clId="Web-{85E39FDC-C54A-89F3-15BF-1B20D8355EA7}" dt="2024-03-19T17:14:21.098" v="788"/>
          <ac:spMkLst>
            <pc:docMk/>
            <pc:sldMk cId="3520722457" sldId="258"/>
            <ac:spMk id="11" creationId="{EE04B5EB-F158-4507-90DD-BD23620C7CC9}"/>
          </ac:spMkLst>
        </pc:spChg>
        <pc:spChg chg="add">
          <ac:chgData name="Bertilio Correa" userId="S::tuk33262@temple.edu::9147f8ad-75ff-4760-950d-b4415b61d39f" providerId="AD" clId="Web-{85E39FDC-C54A-89F3-15BF-1B20D8355EA7}" dt="2024-03-19T17:14:21.113" v="789"/>
          <ac:spMkLst>
            <pc:docMk/>
            <pc:sldMk cId="3520722457" sldId="258"/>
            <ac:spMk id="14" creationId="{4522B21E-B2B9-4C72-9A71-C87EFD137480}"/>
          </ac:spMkLst>
        </pc:spChg>
        <pc:spChg chg="add">
          <ac:chgData name="Bertilio Correa" userId="S::tuk33262@temple.edu::9147f8ad-75ff-4760-950d-b4415b61d39f" providerId="AD" clId="Web-{85E39FDC-C54A-89F3-15BF-1B20D8355EA7}" dt="2024-03-19T17:14:21.113" v="789"/>
          <ac:spMkLst>
            <pc:docMk/>
            <pc:sldMk cId="3520722457" sldId="258"/>
            <ac:spMk id="15" creationId="{5EB7D2A2-F448-44D4-938C-DC84CBCB3B1E}"/>
          </ac:spMkLst>
        </pc:spChg>
        <pc:spChg chg="add">
          <ac:chgData name="Bertilio Correa" userId="S::tuk33262@temple.edu::9147f8ad-75ff-4760-950d-b4415b61d39f" providerId="AD" clId="Web-{85E39FDC-C54A-89F3-15BF-1B20D8355EA7}" dt="2024-03-19T17:14:21.113" v="789"/>
          <ac:spMkLst>
            <pc:docMk/>
            <pc:sldMk cId="3520722457" sldId="258"/>
            <ac:spMk id="16" creationId="{871AEA07-1E14-44B4-8E55-64EF049CD66F}"/>
          </ac:spMkLst>
        </pc:spChg>
        <pc:cxnChg chg="add">
          <ac:chgData name="Bertilio Correa" userId="S::tuk33262@temple.edu::9147f8ad-75ff-4760-950d-b4415b61d39f" providerId="AD" clId="Web-{85E39FDC-C54A-89F3-15BF-1B20D8355EA7}" dt="2024-03-19T17:14:21.113" v="789"/>
          <ac:cxnSpMkLst>
            <pc:docMk/>
            <pc:sldMk cId="3520722457" sldId="258"/>
            <ac:cxnSpMk id="13" creationId="{F7C8EA93-3210-4C62-99E9-153C275E3A87}"/>
          </ac:cxnSpMkLst>
        </pc:cxnChg>
      </pc:sldChg>
      <pc:sldChg chg="addSp delSp modSp new mod setBg">
        <pc:chgData name="Bertilio Correa" userId="S::tuk33262@temple.edu::9147f8ad-75ff-4760-950d-b4415b61d39f" providerId="AD" clId="Web-{85E39FDC-C54A-89F3-15BF-1B20D8355EA7}" dt="2024-03-19T17:15:25.146" v="806" actId="20577"/>
        <pc:sldMkLst>
          <pc:docMk/>
          <pc:sldMk cId="1243373554" sldId="259"/>
        </pc:sldMkLst>
        <pc:spChg chg="mod">
          <ac:chgData name="Bertilio Correa" userId="S::tuk33262@temple.edu::9147f8ad-75ff-4760-950d-b4415b61d39f" providerId="AD" clId="Web-{85E39FDC-C54A-89F3-15BF-1B20D8355EA7}" dt="2024-03-19T17:15:25.146" v="806" actId="20577"/>
          <ac:spMkLst>
            <pc:docMk/>
            <pc:sldMk cId="1243373554" sldId="259"/>
            <ac:spMk id="2" creationId="{BA479D03-12B8-4D20-F8BD-A56D9334F83E}"/>
          </ac:spMkLst>
        </pc:spChg>
        <pc:spChg chg="del mod">
          <ac:chgData name="Bertilio Correa" userId="S::tuk33262@temple.edu::9147f8ad-75ff-4760-950d-b4415b61d39f" providerId="AD" clId="Web-{85E39FDC-C54A-89F3-15BF-1B20D8355EA7}" dt="2024-03-19T17:15:12.146" v="803"/>
          <ac:spMkLst>
            <pc:docMk/>
            <pc:sldMk cId="1243373554" sldId="259"/>
            <ac:spMk id="3" creationId="{87B1CDA4-71D9-AC9F-6934-B9A6B354C1F2}"/>
          </ac:spMkLst>
        </pc:spChg>
        <pc:spChg chg="add">
          <ac:chgData name="Bertilio Correa" userId="S::tuk33262@temple.edu::9147f8ad-75ff-4760-950d-b4415b61d39f" providerId="AD" clId="Web-{85E39FDC-C54A-89F3-15BF-1B20D8355EA7}" dt="2024-03-19T17:15:15.646" v="804"/>
          <ac:spMkLst>
            <pc:docMk/>
            <pc:sldMk cId="1243373554" sldId="259"/>
            <ac:spMk id="7" creationId="{4522B21E-B2B9-4C72-9A71-C87EFD137480}"/>
          </ac:spMkLst>
        </pc:spChg>
        <pc:spChg chg="add">
          <ac:chgData name="Bertilio Correa" userId="S::tuk33262@temple.edu::9147f8ad-75ff-4760-950d-b4415b61d39f" providerId="AD" clId="Web-{85E39FDC-C54A-89F3-15BF-1B20D8355EA7}" dt="2024-03-19T17:15:15.646" v="804"/>
          <ac:spMkLst>
            <pc:docMk/>
            <pc:sldMk cId="1243373554" sldId="259"/>
            <ac:spMk id="9" creationId="{5EB7D2A2-F448-44D4-938C-DC84CBCB3B1E}"/>
          </ac:spMkLst>
        </pc:spChg>
        <pc:spChg chg="add">
          <ac:chgData name="Bertilio Correa" userId="S::tuk33262@temple.edu::9147f8ad-75ff-4760-950d-b4415b61d39f" providerId="AD" clId="Web-{85E39FDC-C54A-89F3-15BF-1B20D8355EA7}" dt="2024-03-19T17:15:15.646" v="804"/>
          <ac:spMkLst>
            <pc:docMk/>
            <pc:sldMk cId="1243373554" sldId="259"/>
            <ac:spMk id="11" creationId="{871AEA07-1E14-44B4-8E55-64EF049CD66F}"/>
          </ac:spMkLst>
        </pc:spChg>
        <pc:cxnChg chg="add">
          <ac:chgData name="Bertilio Correa" userId="S::tuk33262@temple.edu::9147f8ad-75ff-4760-950d-b4415b61d39f" providerId="AD" clId="Web-{85E39FDC-C54A-89F3-15BF-1B20D8355EA7}" dt="2024-03-19T17:15:15.646" v="804"/>
          <ac:cxnSpMkLst>
            <pc:docMk/>
            <pc:sldMk cId="1243373554" sldId="259"/>
            <ac:cxnSpMk id="13" creationId="{F7C8EA93-3210-4C62-99E9-153C275E3A87}"/>
          </ac:cxnSpMkLst>
        </pc:cxnChg>
      </pc:sldChg>
      <pc:sldChg chg="modSp new del">
        <pc:chgData name="Bertilio Correa" userId="S::tuk33262@temple.edu::9147f8ad-75ff-4760-950d-b4415b61d39f" providerId="AD" clId="Web-{85E39FDC-C54A-89F3-15BF-1B20D8355EA7}" dt="2024-03-19T17:16:17.913" v="819"/>
        <pc:sldMkLst>
          <pc:docMk/>
          <pc:sldMk cId="2377861014" sldId="260"/>
        </pc:sldMkLst>
        <pc:spChg chg="mod">
          <ac:chgData name="Bertilio Correa" userId="S::tuk33262@temple.edu::9147f8ad-75ff-4760-950d-b4415b61d39f" providerId="AD" clId="Web-{85E39FDC-C54A-89F3-15BF-1B20D8355EA7}" dt="2024-03-19T17:15:45.662" v="808" actId="20577"/>
          <ac:spMkLst>
            <pc:docMk/>
            <pc:sldMk cId="2377861014" sldId="260"/>
            <ac:spMk id="3" creationId="{1F982FBA-7A7C-458E-BD10-5A2397A1AA7C}"/>
          </ac:spMkLst>
        </pc:spChg>
      </pc:sldChg>
      <pc:sldChg chg="addSp delSp modSp new mod setBg">
        <pc:chgData name="Bertilio Correa" userId="S::tuk33262@temple.edu::9147f8ad-75ff-4760-950d-b4415b61d39f" providerId="AD" clId="Web-{85E39FDC-C54A-89F3-15BF-1B20D8355EA7}" dt="2024-03-19T17:16:51.335" v="828" actId="20577"/>
        <pc:sldMkLst>
          <pc:docMk/>
          <pc:sldMk cId="2848399978" sldId="261"/>
        </pc:sldMkLst>
        <pc:spChg chg="mod">
          <ac:chgData name="Bertilio Correa" userId="S::tuk33262@temple.edu::9147f8ad-75ff-4760-950d-b4415b61d39f" providerId="AD" clId="Web-{85E39FDC-C54A-89F3-15BF-1B20D8355EA7}" dt="2024-03-19T17:16:51.335" v="828" actId="20577"/>
          <ac:spMkLst>
            <pc:docMk/>
            <pc:sldMk cId="2848399978" sldId="261"/>
            <ac:spMk id="2" creationId="{6D9800B4-D27B-561E-45C0-02D9480DEA80}"/>
          </ac:spMkLst>
        </pc:spChg>
        <pc:spChg chg="del mod">
          <ac:chgData name="Bertilio Correa" userId="S::tuk33262@temple.edu::9147f8ad-75ff-4760-950d-b4415b61d39f" providerId="AD" clId="Web-{85E39FDC-C54A-89F3-15BF-1B20D8355EA7}" dt="2024-03-19T17:16:40.788" v="825"/>
          <ac:spMkLst>
            <pc:docMk/>
            <pc:sldMk cId="2848399978" sldId="261"/>
            <ac:spMk id="3" creationId="{3D55C87E-E1B4-4010-36E1-1B0A2609C651}"/>
          </ac:spMkLst>
        </pc:spChg>
        <pc:spChg chg="add">
          <ac:chgData name="Bertilio Correa" userId="S::tuk33262@temple.edu::9147f8ad-75ff-4760-950d-b4415b61d39f" providerId="AD" clId="Web-{85E39FDC-C54A-89F3-15BF-1B20D8355EA7}" dt="2024-03-19T17:16:44.226" v="826"/>
          <ac:spMkLst>
            <pc:docMk/>
            <pc:sldMk cId="2848399978" sldId="261"/>
            <ac:spMk id="7" creationId="{4522B21E-B2B9-4C72-9A71-C87EFD137480}"/>
          </ac:spMkLst>
        </pc:spChg>
        <pc:spChg chg="add">
          <ac:chgData name="Bertilio Correa" userId="S::tuk33262@temple.edu::9147f8ad-75ff-4760-950d-b4415b61d39f" providerId="AD" clId="Web-{85E39FDC-C54A-89F3-15BF-1B20D8355EA7}" dt="2024-03-19T17:16:44.226" v="826"/>
          <ac:spMkLst>
            <pc:docMk/>
            <pc:sldMk cId="2848399978" sldId="261"/>
            <ac:spMk id="9" creationId="{5EB7D2A2-F448-44D4-938C-DC84CBCB3B1E}"/>
          </ac:spMkLst>
        </pc:spChg>
        <pc:spChg chg="add">
          <ac:chgData name="Bertilio Correa" userId="S::tuk33262@temple.edu::9147f8ad-75ff-4760-950d-b4415b61d39f" providerId="AD" clId="Web-{85E39FDC-C54A-89F3-15BF-1B20D8355EA7}" dt="2024-03-19T17:16:44.226" v="826"/>
          <ac:spMkLst>
            <pc:docMk/>
            <pc:sldMk cId="2848399978" sldId="261"/>
            <ac:spMk id="11" creationId="{871AEA07-1E14-44B4-8E55-64EF049CD66F}"/>
          </ac:spMkLst>
        </pc:spChg>
        <pc:cxnChg chg="add">
          <ac:chgData name="Bertilio Correa" userId="S::tuk33262@temple.edu::9147f8ad-75ff-4760-950d-b4415b61d39f" providerId="AD" clId="Web-{85E39FDC-C54A-89F3-15BF-1B20D8355EA7}" dt="2024-03-19T17:16:44.226" v="826"/>
          <ac:cxnSpMkLst>
            <pc:docMk/>
            <pc:sldMk cId="2848399978" sldId="261"/>
            <ac:cxnSpMk id="13" creationId="{F7C8EA93-3210-4C62-99E9-153C275E3A87}"/>
          </ac:cxnSpMkLst>
        </pc:cxnChg>
      </pc:sldChg>
      <pc:sldChg chg="delSp modSp new">
        <pc:chgData name="Bertilio Correa" userId="S::tuk33262@temple.edu::9147f8ad-75ff-4760-950d-b4415b61d39f" providerId="AD" clId="Web-{85E39FDC-C54A-89F3-15BF-1B20D8355EA7}" dt="2024-03-19T17:17:01.195" v="833"/>
        <pc:sldMkLst>
          <pc:docMk/>
          <pc:sldMk cId="1623085756" sldId="262"/>
        </pc:sldMkLst>
        <pc:spChg chg="mod">
          <ac:chgData name="Bertilio Correa" userId="S::tuk33262@temple.edu::9147f8ad-75ff-4760-950d-b4415b61d39f" providerId="AD" clId="Web-{85E39FDC-C54A-89F3-15BF-1B20D8355EA7}" dt="2024-03-19T17:17:01.164" v="832" actId="20577"/>
          <ac:spMkLst>
            <pc:docMk/>
            <pc:sldMk cId="1623085756" sldId="262"/>
            <ac:spMk id="2" creationId="{C0705579-E6FF-F5D8-EC35-22C89DDC1AF0}"/>
          </ac:spMkLst>
        </pc:spChg>
        <pc:spChg chg="del mod">
          <ac:chgData name="Bertilio Correa" userId="S::tuk33262@temple.edu::9147f8ad-75ff-4760-950d-b4415b61d39f" providerId="AD" clId="Web-{85E39FDC-C54A-89F3-15BF-1B20D8355EA7}" dt="2024-03-19T17:17:01.195" v="833"/>
          <ac:spMkLst>
            <pc:docMk/>
            <pc:sldMk cId="1623085756" sldId="262"/>
            <ac:spMk id="3" creationId="{FFD313FF-5D11-2DE1-0419-10DC56AC2B3F}"/>
          </ac:spMkLst>
        </pc:spChg>
      </pc:sldChg>
      <pc:sldChg chg="modSp new">
        <pc:chgData name="Bertilio Correa" userId="S::tuk33262@temple.edu::9147f8ad-75ff-4760-950d-b4415b61d39f" providerId="AD" clId="Web-{85E39FDC-C54A-89F3-15BF-1B20D8355EA7}" dt="2024-03-19T16:35:12.409" v="25" actId="20577"/>
        <pc:sldMkLst>
          <pc:docMk/>
          <pc:sldMk cId="2439154540" sldId="263"/>
        </pc:sldMkLst>
        <pc:spChg chg="mod">
          <ac:chgData name="Bertilio Correa" userId="S::tuk33262@temple.edu::9147f8ad-75ff-4760-950d-b4415b61d39f" providerId="AD" clId="Web-{85E39FDC-C54A-89F3-15BF-1B20D8355EA7}" dt="2024-03-19T16:35:12.409" v="25" actId="20577"/>
          <ac:spMkLst>
            <pc:docMk/>
            <pc:sldMk cId="2439154540" sldId="263"/>
            <ac:spMk id="3" creationId="{0C907E15-51FB-3ADA-2F23-0274A08EBAF9}"/>
          </ac:spMkLst>
        </pc:spChg>
      </pc:sldChg>
      <pc:sldChg chg="modSp new">
        <pc:chgData name="Bertilio Correa" userId="S::tuk33262@temple.edu::9147f8ad-75ff-4760-950d-b4415b61d39f" providerId="AD" clId="Web-{85E39FDC-C54A-89F3-15BF-1B20D8355EA7}" dt="2024-03-19T16:35:30.128" v="28" actId="20577"/>
        <pc:sldMkLst>
          <pc:docMk/>
          <pc:sldMk cId="1911640655" sldId="264"/>
        </pc:sldMkLst>
        <pc:spChg chg="mod">
          <ac:chgData name="Bertilio Correa" userId="S::tuk33262@temple.edu::9147f8ad-75ff-4760-950d-b4415b61d39f" providerId="AD" clId="Web-{85E39FDC-C54A-89F3-15BF-1B20D8355EA7}" dt="2024-03-19T16:35:30.128" v="28" actId="20577"/>
          <ac:spMkLst>
            <pc:docMk/>
            <pc:sldMk cId="1911640655" sldId="264"/>
            <ac:spMk id="3" creationId="{F92F7ADE-0A49-AF3F-01F6-9D4D2BDEDFD8}"/>
          </ac:spMkLst>
        </pc:spChg>
      </pc:sldChg>
      <pc:sldChg chg="modSp new">
        <pc:chgData name="Bertilio Correa" userId="S::tuk33262@temple.edu::9147f8ad-75ff-4760-950d-b4415b61d39f" providerId="AD" clId="Web-{85E39FDC-C54A-89F3-15BF-1B20D8355EA7}" dt="2024-03-19T16:35:33.206" v="30" actId="20577"/>
        <pc:sldMkLst>
          <pc:docMk/>
          <pc:sldMk cId="614527912" sldId="265"/>
        </pc:sldMkLst>
        <pc:spChg chg="mod">
          <ac:chgData name="Bertilio Correa" userId="S::tuk33262@temple.edu::9147f8ad-75ff-4760-950d-b4415b61d39f" providerId="AD" clId="Web-{85E39FDC-C54A-89F3-15BF-1B20D8355EA7}" dt="2024-03-19T16:35:33.206" v="30" actId="20577"/>
          <ac:spMkLst>
            <pc:docMk/>
            <pc:sldMk cId="614527912" sldId="265"/>
            <ac:spMk id="3" creationId="{EDE41721-3AA5-7611-44BC-C3F4AFED88F4}"/>
          </ac:spMkLst>
        </pc:spChg>
      </pc:sldChg>
      <pc:sldChg chg="modSp new">
        <pc:chgData name="Bertilio Correa" userId="S::tuk33262@temple.edu::9147f8ad-75ff-4760-950d-b4415b61d39f" providerId="AD" clId="Web-{85E39FDC-C54A-89F3-15BF-1B20D8355EA7}" dt="2024-03-19T16:35:38.707" v="33" actId="20577"/>
        <pc:sldMkLst>
          <pc:docMk/>
          <pc:sldMk cId="425397033" sldId="266"/>
        </pc:sldMkLst>
        <pc:spChg chg="mod">
          <ac:chgData name="Bertilio Correa" userId="S::tuk33262@temple.edu::9147f8ad-75ff-4760-950d-b4415b61d39f" providerId="AD" clId="Web-{85E39FDC-C54A-89F3-15BF-1B20D8355EA7}" dt="2024-03-19T16:35:38.707" v="33" actId="20577"/>
          <ac:spMkLst>
            <pc:docMk/>
            <pc:sldMk cId="425397033" sldId="266"/>
            <ac:spMk id="3" creationId="{AAD24089-FC68-F493-22AE-1BB4E726315E}"/>
          </ac:spMkLst>
        </pc:spChg>
      </pc:sldChg>
      <pc:sldChg chg="modSp new">
        <pc:chgData name="Bertilio Correa" userId="S::tuk33262@temple.edu::9147f8ad-75ff-4760-950d-b4415b61d39f" providerId="AD" clId="Web-{85E39FDC-C54A-89F3-15BF-1B20D8355EA7}" dt="2024-03-19T16:36:03.973" v="36" actId="20577"/>
        <pc:sldMkLst>
          <pc:docMk/>
          <pc:sldMk cId="3646232039" sldId="267"/>
        </pc:sldMkLst>
        <pc:spChg chg="mod">
          <ac:chgData name="Bertilio Correa" userId="S::tuk33262@temple.edu::9147f8ad-75ff-4760-950d-b4415b61d39f" providerId="AD" clId="Web-{85E39FDC-C54A-89F3-15BF-1B20D8355EA7}" dt="2024-03-19T16:36:03.973" v="36" actId="20577"/>
          <ac:spMkLst>
            <pc:docMk/>
            <pc:sldMk cId="3646232039" sldId="267"/>
            <ac:spMk id="3" creationId="{B75F1886-1AFB-4AC4-C7E7-FC50E4B8294C}"/>
          </ac:spMkLst>
        </pc:spChg>
      </pc:sldChg>
      <pc:sldChg chg="modSp new">
        <pc:chgData name="Bertilio Correa" userId="S::tuk33262@temple.edu::9147f8ad-75ff-4760-950d-b4415b61d39f" providerId="AD" clId="Web-{85E39FDC-C54A-89F3-15BF-1B20D8355EA7}" dt="2024-03-19T16:36:10.535" v="40" actId="20577"/>
        <pc:sldMkLst>
          <pc:docMk/>
          <pc:sldMk cId="4245474456" sldId="268"/>
        </pc:sldMkLst>
        <pc:spChg chg="mod">
          <ac:chgData name="Bertilio Correa" userId="S::tuk33262@temple.edu::9147f8ad-75ff-4760-950d-b4415b61d39f" providerId="AD" clId="Web-{85E39FDC-C54A-89F3-15BF-1B20D8355EA7}" dt="2024-03-19T16:36:10.535" v="40" actId="20577"/>
          <ac:spMkLst>
            <pc:docMk/>
            <pc:sldMk cId="4245474456" sldId="268"/>
            <ac:spMk id="3" creationId="{F78232C9-76B9-21FB-5849-746D2FE1BF3E}"/>
          </ac:spMkLst>
        </pc:spChg>
      </pc:sldChg>
      <pc:sldChg chg="modSp new">
        <pc:chgData name="Bertilio Correa" userId="S::tuk33262@temple.edu::9147f8ad-75ff-4760-950d-b4415b61d39f" providerId="AD" clId="Web-{85E39FDC-C54A-89F3-15BF-1B20D8355EA7}" dt="2024-03-19T16:36:46.692" v="43" actId="20577"/>
        <pc:sldMkLst>
          <pc:docMk/>
          <pc:sldMk cId="1968048078" sldId="269"/>
        </pc:sldMkLst>
        <pc:spChg chg="mod">
          <ac:chgData name="Bertilio Correa" userId="S::tuk33262@temple.edu::9147f8ad-75ff-4760-950d-b4415b61d39f" providerId="AD" clId="Web-{85E39FDC-C54A-89F3-15BF-1B20D8355EA7}" dt="2024-03-19T16:36:46.692" v="43" actId="20577"/>
          <ac:spMkLst>
            <pc:docMk/>
            <pc:sldMk cId="1968048078" sldId="269"/>
            <ac:spMk id="3" creationId="{63AB640C-A090-8B40-B622-14F99E197778}"/>
          </ac:spMkLst>
        </pc:spChg>
      </pc:sldChg>
      <pc:sldChg chg="modSp new">
        <pc:chgData name="Bertilio Correa" userId="S::tuk33262@temple.edu::9147f8ad-75ff-4760-950d-b4415b61d39f" providerId="AD" clId="Web-{85E39FDC-C54A-89F3-15BF-1B20D8355EA7}" dt="2024-03-19T16:36:52.833" v="46" actId="20577"/>
        <pc:sldMkLst>
          <pc:docMk/>
          <pc:sldMk cId="1496474858" sldId="270"/>
        </pc:sldMkLst>
        <pc:spChg chg="mod">
          <ac:chgData name="Bertilio Correa" userId="S::tuk33262@temple.edu::9147f8ad-75ff-4760-950d-b4415b61d39f" providerId="AD" clId="Web-{85E39FDC-C54A-89F3-15BF-1B20D8355EA7}" dt="2024-03-19T16:36:52.833" v="46" actId="20577"/>
          <ac:spMkLst>
            <pc:docMk/>
            <pc:sldMk cId="1496474858" sldId="270"/>
            <ac:spMk id="3" creationId="{48CFFB52-32AF-DCA9-57D2-AD46F21E4B3E}"/>
          </ac:spMkLst>
        </pc:spChg>
      </pc:sldChg>
      <pc:sldChg chg="modSp new">
        <pc:chgData name="Bertilio Correa" userId="S::tuk33262@temple.edu::9147f8ad-75ff-4760-950d-b4415b61d39f" providerId="AD" clId="Web-{85E39FDC-C54A-89F3-15BF-1B20D8355EA7}" dt="2024-03-19T16:37:03.333" v="49" actId="20577"/>
        <pc:sldMkLst>
          <pc:docMk/>
          <pc:sldMk cId="648170474" sldId="271"/>
        </pc:sldMkLst>
        <pc:spChg chg="mod">
          <ac:chgData name="Bertilio Correa" userId="S::tuk33262@temple.edu::9147f8ad-75ff-4760-950d-b4415b61d39f" providerId="AD" clId="Web-{85E39FDC-C54A-89F3-15BF-1B20D8355EA7}" dt="2024-03-19T16:37:03.333" v="49" actId="20577"/>
          <ac:spMkLst>
            <pc:docMk/>
            <pc:sldMk cId="648170474" sldId="271"/>
            <ac:spMk id="3" creationId="{B3CE6633-7E89-6680-FC55-53E2EF180083}"/>
          </ac:spMkLst>
        </pc:spChg>
      </pc:sldChg>
      <pc:sldChg chg="modSp new">
        <pc:chgData name="Bertilio Correa" userId="S::tuk33262@temple.edu::9147f8ad-75ff-4760-950d-b4415b61d39f" providerId="AD" clId="Web-{85E39FDC-C54A-89F3-15BF-1B20D8355EA7}" dt="2024-03-19T16:37:18.380" v="52" actId="20577"/>
        <pc:sldMkLst>
          <pc:docMk/>
          <pc:sldMk cId="331619651" sldId="272"/>
        </pc:sldMkLst>
        <pc:spChg chg="mod">
          <ac:chgData name="Bertilio Correa" userId="S::tuk33262@temple.edu::9147f8ad-75ff-4760-950d-b4415b61d39f" providerId="AD" clId="Web-{85E39FDC-C54A-89F3-15BF-1B20D8355EA7}" dt="2024-03-19T16:37:18.380" v="52" actId="20577"/>
          <ac:spMkLst>
            <pc:docMk/>
            <pc:sldMk cId="331619651" sldId="272"/>
            <ac:spMk id="3" creationId="{EBC16565-0B35-34AD-9A1C-BAB3557DD0A7}"/>
          </ac:spMkLst>
        </pc:spChg>
      </pc:sldChg>
      <pc:sldChg chg="modSp new">
        <pc:chgData name="Bertilio Correa" userId="S::tuk33262@temple.edu::9147f8ad-75ff-4760-950d-b4415b61d39f" providerId="AD" clId="Web-{85E39FDC-C54A-89F3-15BF-1B20D8355EA7}" dt="2024-03-19T16:37:23.490" v="55" actId="20577"/>
        <pc:sldMkLst>
          <pc:docMk/>
          <pc:sldMk cId="2309460194" sldId="273"/>
        </pc:sldMkLst>
        <pc:spChg chg="mod">
          <ac:chgData name="Bertilio Correa" userId="S::tuk33262@temple.edu::9147f8ad-75ff-4760-950d-b4415b61d39f" providerId="AD" clId="Web-{85E39FDC-C54A-89F3-15BF-1B20D8355EA7}" dt="2024-03-19T16:37:23.490" v="55" actId="20577"/>
          <ac:spMkLst>
            <pc:docMk/>
            <pc:sldMk cId="2309460194" sldId="273"/>
            <ac:spMk id="3" creationId="{C6DBBDD8-E3A3-920F-841B-C09798AD4C6A}"/>
          </ac:spMkLst>
        </pc:spChg>
      </pc:sldChg>
      <pc:sldChg chg="modSp new">
        <pc:chgData name="Bertilio Correa" userId="S::tuk33262@temple.edu::9147f8ad-75ff-4760-950d-b4415b61d39f" providerId="AD" clId="Web-{85E39FDC-C54A-89F3-15BF-1B20D8355EA7}" dt="2024-03-19T16:38:05.194" v="65" actId="20577"/>
        <pc:sldMkLst>
          <pc:docMk/>
          <pc:sldMk cId="3841828755" sldId="274"/>
        </pc:sldMkLst>
        <pc:spChg chg="mod">
          <ac:chgData name="Bertilio Correa" userId="S::tuk33262@temple.edu::9147f8ad-75ff-4760-950d-b4415b61d39f" providerId="AD" clId="Web-{85E39FDC-C54A-89F3-15BF-1B20D8355EA7}" dt="2024-03-19T16:38:05.194" v="65" actId="20577"/>
          <ac:spMkLst>
            <pc:docMk/>
            <pc:sldMk cId="3841828755" sldId="274"/>
            <ac:spMk id="3" creationId="{8E9B22E2-9877-4E36-EB73-9D4E4C8D9F13}"/>
          </ac:spMkLst>
        </pc:spChg>
      </pc:sldChg>
      <pc:sldChg chg="modSp new">
        <pc:chgData name="Bertilio Correa" userId="S::tuk33262@temple.edu::9147f8ad-75ff-4760-950d-b4415b61d39f" providerId="AD" clId="Web-{85E39FDC-C54A-89F3-15BF-1B20D8355EA7}" dt="2024-03-19T16:37:52.240" v="60" actId="20577"/>
        <pc:sldMkLst>
          <pc:docMk/>
          <pc:sldMk cId="426379356" sldId="275"/>
        </pc:sldMkLst>
        <pc:spChg chg="mod">
          <ac:chgData name="Bertilio Correa" userId="S::tuk33262@temple.edu::9147f8ad-75ff-4760-950d-b4415b61d39f" providerId="AD" clId="Web-{85E39FDC-C54A-89F3-15BF-1B20D8355EA7}" dt="2024-03-19T16:37:52.240" v="60" actId="20577"/>
          <ac:spMkLst>
            <pc:docMk/>
            <pc:sldMk cId="426379356" sldId="275"/>
            <ac:spMk id="3" creationId="{A7C0D5C7-E601-3244-3095-32FCFC58930C}"/>
          </ac:spMkLst>
        </pc:spChg>
      </pc:sldChg>
      <pc:sldChg chg="modSp new">
        <pc:chgData name="Bertilio Correa" userId="S::tuk33262@temple.edu::9147f8ad-75ff-4760-950d-b4415b61d39f" providerId="AD" clId="Web-{85E39FDC-C54A-89F3-15BF-1B20D8355EA7}" dt="2024-03-19T16:38:26.366" v="68" actId="20577"/>
        <pc:sldMkLst>
          <pc:docMk/>
          <pc:sldMk cId="1776437775" sldId="276"/>
        </pc:sldMkLst>
        <pc:spChg chg="mod">
          <ac:chgData name="Bertilio Correa" userId="S::tuk33262@temple.edu::9147f8ad-75ff-4760-950d-b4415b61d39f" providerId="AD" clId="Web-{85E39FDC-C54A-89F3-15BF-1B20D8355EA7}" dt="2024-03-19T16:38:26.366" v="68" actId="20577"/>
          <ac:spMkLst>
            <pc:docMk/>
            <pc:sldMk cId="1776437775" sldId="276"/>
            <ac:spMk id="3" creationId="{D5C11389-02F2-3679-9A9C-5CD695385AD2}"/>
          </ac:spMkLst>
        </pc:spChg>
      </pc:sldChg>
      <pc:sldChg chg="addSp delSp modSp new mod setBg">
        <pc:chgData name="Bertilio Correa" userId="S::tuk33262@temple.edu::9147f8ad-75ff-4760-950d-b4415b61d39f" providerId="AD" clId="Web-{85E39FDC-C54A-89F3-15BF-1B20D8355EA7}" dt="2024-03-19T16:42:01.792" v="134"/>
        <pc:sldMkLst>
          <pc:docMk/>
          <pc:sldMk cId="1257883039" sldId="277"/>
        </pc:sldMkLst>
        <pc:spChg chg="mod">
          <ac:chgData name="Bertilio Correa" userId="S::tuk33262@temple.edu::9147f8ad-75ff-4760-950d-b4415b61d39f" providerId="AD" clId="Web-{85E39FDC-C54A-89F3-15BF-1B20D8355EA7}" dt="2024-03-19T16:42:01.792" v="134"/>
          <ac:spMkLst>
            <pc:docMk/>
            <pc:sldMk cId="1257883039" sldId="277"/>
            <ac:spMk id="2" creationId="{532C2892-339E-858F-F8D1-28FDCB0C7314}"/>
          </ac:spMkLst>
        </pc:spChg>
        <pc:spChg chg="del">
          <ac:chgData name="Bertilio Correa" userId="S::tuk33262@temple.edu::9147f8ad-75ff-4760-950d-b4415b61d39f" providerId="AD" clId="Web-{85E39FDC-C54A-89F3-15BF-1B20D8355EA7}" dt="2024-03-19T16:41:33.386" v="117"/>
          <ac:spMkLst>
            <pc:docMk/>
            <pc:sldMk cId="1257883039" sldId="277"/>
            <ac:spMk id="3" creationId="{EB0919C8-69F2-5ACC-DD6A-757D98E2CE41}"/>
          </ac:spMkLst>
        </pc:spChg>
        <pc:spChg chg="add del">
          <ac:chgData name="Bertilio Correa" userId="S::tuk33262@temple.edu::9147f8ad-75ff-4760-950d-b4415b61d39f" providerId="AD" clId="Web-{85E39FDC-C54A-89F3-15BF-1B20D8355EA7}" dt="2024-03-19T16:41:43.028" v="119"/>
          <ac:spMkLst>
            <pc:docMk/>
            <pc:sldMk cId="1257883039" sldId="277"/>
            <ac:spMk id="8" creationId="{D522E21D-C4AD-BBB1-5679-54E79DE87D04}"/>
          </ac:spMkLst>
        </pc:spChg>
        <pc:spChg chg="add del">
          <ac:chgData name="Bertilio Correa" userId="S::tuk33262@temple.edu::9147f8ad-75ff-4760-950d-b4415b61d39f" providerId="AD" clId="Web-{85E39FDC-C54A-89F3-15BF-1B20D8355EA7}" dt="2024-03-19T16:41:43.028" v="119"/>
          <ac:spMkLst>
            <pc:docMk/>
            <pc:sldMk cId="1257883039" sldId="277"/>
            <ac:spMk id="11" creationId="{F13C74B1-5B17-4795-BED0-7140497B445A}"/>
          </ac:spMkLst>
        </pc:spChg>
        <pc:spChg chg="add del">
          <ac:chgData name="Bertilio Correa" userId="S::tuk33262@temple.edu::9147f8ad-75ff-4760-950d-b4415b61d39f" providerId="AD" clId="Web-{85E39FDC-C54A-89F3-15BF-1B20D8355EA7}" dt="2024-03-19T16:41:43.028" v="119"/>
          <ac:spMkLst>
            <pc:docMk/>
            <pc:sldMk cId="1257883039" sldId="277"/>
            <ac:spMk id="13" creationId="{D4974D33-8DC5-464E-8C6D-BE58F0669C17}"/>
          </ac:spMkLst>
        </pc:spChg>
        <pc:spChg chg="add del">
          <ac:chgData name="Bertilio Correa" userId="S::tuk33262@temple.edu::9147f8ad-75ff-4760-950d-b4415b61d39f" providerId="AD" clId="Web-{85E39FDC-C54A-89F3-15BF-1B20D8355EA7}" dt="2024-03-19T16:42:01.792" v="134"/>
          <ac:spMkLst>
            <pc:docMk/>
            <pc:sldMk cId="1257883039" sldId="277"/>
            <ac:spMk id="16" creationId="{5A0118C5-4F8D-4CF4-BADD-53FEACC6C42A}"/>
          </ac:spMkLst>
        </pc:spChg>
        <pc:spChg chg="add del">
          <ac:chgData name="Bertilio Correa" userId="S::tuk33262@temple.edu::9147f8ad-75ff-4760-950d-b4415b61d39f" providerId="AD" clId="Web-{85E39FDC-C54A-89F3-15BF-1B20D8355EA7}" dt="2024-03-19T16:42:01.792" v="134"/>
          <ac:spMkLst>
            <pc:docMk/>
            <pc:sldMk cId="1257883039" sldId="277"/>
            <ac:spMk id="17" creationId="{3F785A8F-002E-4E7C-A4EE-0423F24488BB}"/>
          </ac:spMkLst>
        </pc:spChg>
        <pc:spChg chg="add del">
          <ac:chgData name="Bertilio Correa" userId="S::tuk33262@temple.edu::9147f8ad-75ff-4760-950d-b4415b61d39f" providerId="AD" clId="Web-{85E39FDC-C54A-89F3-15BF-1B20D8355EA7}" dt="2024-03-19T16:42:01.792" v="134"/>
          <ac:spMkLst>
            <pc:docMk/>
            <pc:sldMk cId="1257883039" sldId="277"/>
            <ac:spMk id="19" creationId="{5552F9A4-B078-4FA2-A29A-E70F604511FF}"/>
          </ac:spMkLst>
        </pc:spChg>
        <pc:spChg chg="add del">
          <ac:chgData name="Bertilio Correa" userId="S::tuk33262@temple.edu::9147f8ad-75ff-4760-950d-b4415b61d39f" providerId="AD" clId="Web-{85E39FDC-C54A-89F3-15BF-1B20D8355EA7}" dt="2024-03-19T16:41:53.089" v="133"/>
          <ac:spMkLst>
            <pc:docMk/>
            <pc:sldMk cId="1257883039" sldId="277"/>
            <ac:spMk id="20" creationId="{1AB64E2E-6718-6926-43E6-7E6161B08369}"/>
          </ac:spMkLst>
        </pc:spChg>
        <pc:spChg chg="add">
          <ac:chgData name="Bertilio Correa" userId="S::tuk33262@temple.edu::9147f8ad-75ff-4760-950d-b4415b61d39f" providerId="AD" clId="Web-{85E39FDC-C54A-89F3-15BF-1B20D8355EA7}" dt="2024-03-19T16:42:01.792" v="134"/>
          <ac:spMkLst>
            <pc:docMk/>
            <pc:sldMk cId="1257883039" sldId="277"/>
            <ac:spMk id="39" creationId="{D4771268-CB57-404A-9271-370EB28F6090}"/>
          </ac:spMkLst>
        </pc:spChg>
        <pc:grpChg chg="add del">
          <ac:chgData name="Bertilio Correa" userId="S::tuk33262@temple.edu::9147f8ad-75ff-4760-950d-b4415b61d39f" providerId="AD" clId="Web-{85E39FDC-C54A-89F3-15BF-1B20D8355EA7}" dt="2024-03-19T16:42:01.792" v="134"/>
          <ac:grpSpMkLst>
            <pc:docMk/>
            <pc:sldMk cId="1257883039" sldId="277"/>
            <ac:grpSpMk id="18" creationId="{7F54B1E7-DA9D-4422-98EA-A4C079A0C4AB}"/>
          </ac:grpSpMkLst>
        </pc:grpChg>
        <pc:grpChg chg="add del">
          <ac:chgData name="Bertilio Correa" userId="S::tuk33262@temple.edu::9147f8ad-75ff-4760-950d-b4415b61d39f" providerId="AD" clId="Web-{85E39FDC-C54A-89F3-15BF-1B20D8355EA7}" dt="2024-03-19T16:42:01.792" v="134"/>
          <ac:grpSpMkLst>
            <pc:docMk/>
            <pc:sldMk cId="1257883039" sldId="277"/>
            <ac:grpSpMk id="21" creationId="{E7EEFC47-5A1A-4BC0-9CCE-8E2F1C883779}"/>
          </ac:grpSpMkLst>
        </pc:grpChg>
        <pc:picChg chg="add mod ord">
          <ac:chgData name="Bertilio Correa" userId="S::tuk33262@temple.edu::9147f8ad-75ff-4760-950d-b4415b61d39f" providerId="AD" clId="Web-{85E39FDC-C54A-89F3-15BF-1B20D8355EA7}" dt="2024-03-19T16:42:01.792" v="134"/>
          <ac:picMkLst>
            <pc:docMk/>
            <pc:sldMk cId="1257883039" sldId="277"/>
            <ac:picMk id="4" creationId="{EB94E253-072A-5B94-4277-0EE83CF3422B}"/>
          </ac:picMkLst>
        </pc:picChg>
      </pc:sldChg>
      <pc:sldChg chg="addSp delSp modSp new mod setBg">
        <pc:chgData name="Bertilio Correa" userId="S::tuk33262@temple.edu::9147f8ad-75ff-4760-950d-b4415b61d39f" providerId="AD" clId="Web-{85E39FDC-C54A-89F3-15BF-1B20D8355EA7}" dt="2024-03-19T16:43:47.107" v="154"/>
        <pc:sldMkLst>
          <pc:docMk/>
          <pc:sldMk cId="1103021225" sldId="278"/>
        </pc:sldMkLst>
        <pc:spChg chg="mod">
          <ac:chgData name="Bertilio Correa" userId="S::tuk33262@temple.edu::9147f8ad-75ff-4760-950d-b4415b61d39f" providerId="AD" clId="Web-{85E39FDC-C54A-89F3-15BF-1B20D8355EA7}" dt="2024-03-19T16:43:47.107" v="154"/>
          <ac:spMkLst>
            <pc:docMk/>
            <pc:sldMk cId="1103021225" sldId="278"/>
            <ac:spMk id="2" creationId="{5116F349-1438-1204-E171-0F7CAA897529}"/>
          </ac:spMkLst>
        </pc:spChg>
        <pc:spChg chg="del">
          <ac:chgData name="Bertilio Correa" userId="S::tuk33262@temple.edu::9147f8ad-75ff-4760-950d-b4415b61d39f" providerId="AD" clId="Web-{85E39FDC-C54A-89F3-15BF-1B20D8355EA7}" dt="2024-03-19T16:43:43.247" v="153"/>
          <ac:spMkLst>
            <pc:docMk/>
            <pc:sldMk cId="1103021225" sldId="278"/>
            <ac:spMk id="3" creationId="{662A3305-59B5-A5F8-A9E2-6AD7A044B09C}"/>
          </ac:spMkLst>
        </pc:spChg>
        <pc:spChg chg="add">
          <ac:chgData name="Bertilio Correa" userId="S::tuk33262@temple.edu::9147f8ad-75ff-4760-950d-b4415b61d39f" providerId="AD" clId="Web-{85E39FDC-C54A-89F3-15BF-1B20D8355EA7}" dt="2024-03-19T16:43:47.107" v="154"/>
          <ac:spMkLst>
            <pc:docMk/>
            <pc:sldMk cId="1103021225" sldId="278"/>
            <ac:spMk id="9" creationId="{D4771268-CB57-404A-9271-370EB28F6090}"/>
          </ac:spMkLst>
        </pc:spChg>
        <pc:picChg chg="add mod ord">
          <ac:chgData name="Bertilio Correa" userId="S::tuk33262@temple.edu::9147f8ad-75ff-4760-950d-b4415b61d39f" providerId="AD" clId="Web-{85E39FDC-C54A-89F3-15BF-1B20D8355EA7}" dt="2024-03-19T16:43:47.107" v="154"/>
          <ac:picMkLst>
            <pc:docMk/>
            <pc:sldMk cId="1103021225" sldId="278"/>
            <ac:picMk id="4" creationId="{37012F7B-DB52-9FF6-0382-9D074ED5FC43}"/>
          </ac:picMkLst>
        </pc:picChg>
      </pc:sldChg>
      <pc:sldChg chg="addSp delSp modSp new mod setBg">
        <pc:chgData name="Bertilio Correa" userId="S::tuk33262@temple.edu::9147f8ad-75ff-4760-950d-b4415b61d39f" providerId="AD" clId="Web-{85E39FDC-C54A-89F3-15BF-1B20D8355EA7}" dt="2024-03-19T16:45:17.062" v="191"/>
        <pc:sldMkLst>
          <pc:docMk/>
          <pc:sldMk cId="581366278" sldId="279"/>
        </pc:sldMkLst>
        <pc:spChg chg="mod">
          <ac:chgData name="Bertilio Correa" userId="S::tuk33262@temple.edu::9147f8ad-75ff-4760-950d-b4415b61d39f" providerId="AD" clId="Web-{85E39FDC-C54A-89F3-15BF-1B20D8355EA7}" dt="2024-03-19T16:45:17.062" v="191"/>
          <ac:spMkLst>
            <pc:docMk/>
            <pc:sldMk cId="581366278" sldId="279"/>
            <ac:spMk id="2" creationId="{44C84632-0CB4-6078-0B76-9656CCF4A13E}"/>
          </ac:spMkLst>
        </pc:spChg>
        <pc:spChg chg="del mod">
          <ac:chgData name="Bertilio Correa" userId="S::tuk33262@temple.edu::9147f8ad-75ff-4760-950d-b4415b61d39f" providerId="AD" clId="Web-{85E39FDC-C54A-89F3-15BF-1B20D8355EA7}" dt="2024-03-19T16:45:17.062" v="191"/>
          <ac:spMkLst>
            <pc:docMk/>
            <pc:sldMk cId="581366278" sldId="279"/>
            <ac:spMk id="3" creationId="{42B667A5-039F-9530-7764-B881BB14A4B9}"/>
          </ac:spMkLst>
        </pc:spChg>
        <pc:spChg chg="add">
          <ac:chgData name="Bertilio Correa" userId="S::tuk33262@temple.edu::9147f8ad-75ff-4760-950d-b4415b61d39f" providerId="AD" clId="Web-{85E39FDC-C54A-89F3-15BF-1B20D8355EA7}" dt="2024-03-19T16:45:17.062" v="191"/>
          <ac:spMkLst>
            <pc:docMk/>
            <pc:sldMk cId="581366278" sldId="279"/>
            <ac:spMk id="9" creationId="{BACC6370-2D7E-4714-9D71-7542949D7D5D}"/>
          </ac:spMkLst>
        </pc:spChg>
        <pc:spChg chg="add">
          <ac:chgData name="Bertilio Correa" userId="S::tuk33262@temple.edu::9147f8ad-75ff-4760-950d-b4415b61d39f" providerId="AD" clId="Web-{85E39FDC-C54A-89F3-15BF-1B20D8355EA7}" dt="2024-03-19T16:45:17.062" v="191"/>
          <ac:spMkLst>
            <pc:docMk/>
            <pc:sldMk cId="581366278" sldId="279"/>
            <ac:spMk id="11" creationId="{F68B3F68-107C-434F-AA38-110D5EA91B85}"/>
          </ac:spMkLst>
        </pc:spChg>
        <pc:spChg chg="add">
          <ac:chgData name="Bertilio Correa" userId="S::tuk33262@temple.edu::9147f8ad-75ff-4760-950d-b4415b61d39f" providerId="AD" clId="Web-{85E39FDC-C54A-89F3-15BF-1B20D8355EA7}" dt="2024-03-19T16:45:17.062" v="191"/>
          <ac:spMkLst>
            <pc:docMk/>
            <pc:sldMk cId="581366278" sldId="279"/>
            <ac:spMk id="13" creationId="{AAD0DBB9-1A4B-4391-81D4-CB19F9AB918A}"/>
          </ac:spMkLst>
        </pc:spChg>
        <pc:spChg chg="add">
          <ac:chgData name="Bertilio Correa" userId="S::tuk33262@temple.edu::9147f8ad-75ff-4760-950d-b4415b61d39f" providerId="AD" clId="Web-{85E39FDC-C54A-89F3-15BF-1B20D8355EA7}" dt="2024-03-19T16:45:17.062" v="191"/>
          <ac:spMkLst>
            <pc:docMk/>
            <pc:sldMk cId="581366278" sldId="279"/>
            <ac:spMk id="15" creationId="{063BBA22-50EA-4C4D-BE05-F1CE4E63AA56}"/>
          </ac:spMkLst>
        </pc:spChg>
        <pc:graphicFrameChg chg="add">
          <ac:chgData name="Bertilio Correa" userId="S::tuk33262@temple.edu::9147f8ad-75ff-4760-950d-b4415b61d39f" providerId="AD" clId="Web-{85E39FDC-C54A-89F3-15BF-1B20D8355EA7}" dt="2024-03-19T16:45:17.062" v="191"/>
          <ac:graphicFrameMkLst>
            <pc:docMk/>
            <pc:sldMk cId="581366278" sldId="279"/>
            <ac:graphicFrameMk id="5" creationId="{60E90CF6-C1E3-859B-C667-603BA28D15EF}"/>
          </ac:graphicFrameMkLst>
        </pc:graphicFrameChg>
      </pc:sldChg>
      <pc:sldChg chg="addSp delSp modSp new">
        <pc:chgData name="Bertilio Correa" userId="S::tuk33262@temple.edu::9147f8ad-75ff-4760-950d-b4415b61d39f" providerId="AD" clId="Web-{85E39FDC-C54A-89F3-15BF-1B20D8355EA7}" dt="2024-03-19T16:46:46.689" v="278"/>
        <pc:sldMkLst>
          <pc:docMk/>
          <pc:sldMk cId="786910426" sldId="280"/>
        </pc:sldMkLst>
        <pc:spChg chg="mod">
          <ac:chgData name="Bertilio Correa" userId="S::tuk33262@temple.edu::9147f8ad-75ff-4760-950d-b4415b61d39f" providerId="AD" clId="Web-{85E39FDC-C54A-89F3-15BF-1B20D8355EA7}" dt="2024-03-19T16:45:24.875" v="212" actId="20577"/>
          <ac:spMkLst>
            <pc:docMk/>
            <pc:sldMk cId="786910426" sldId="280"/>
            <ac:spMk id="2" creationId="{54AFBA97-2291-0910-D12D-E634C0D8BA7C}"/>
          </ac:spMkLst>
        </pc:spChg>
        <pc:spChg chg="del mod">
          <ac:chgData name="Bertilio Correa" userId="S::tuk33262@temple.edu::9147f8ad-75ff-4760-950d-b4415b61d39f" providerId="AD" clId="Web-{85E39FDC-C54A-89F3-15BF-1B20D8355EA7}" dt="2024-03-19T16:46:46.689" v="278"/>
          <ac:spMkLst>
            <pc:docMk/>
            <pc:sldMk cId="786910426" sldId="280"/>
            <ac:spMk id="3" creationId="{D64A0403-FB24-7AD9-45D3-F32B1B0FC83B}"/>
          </ac:spMkLst>
        </pc:spChg>
        <pc:graphicFrameChg chg="add">
          <ac:chgData name="Bertilio Correa" userId="S::tuk33262@temple.edu::9147f8ad-75ff-4760-950d-b4415b61d39f" providerId="AD" clId="Web-{85E39FDC-C54A-89F3-15BF-1B20D8355EA7}" dt="2024-03-19T16:46:46.689" v="278"/>
          <ac:graphicFrameMkLst>
            <pc:docMk/>
            <pc:sldMk cId="786910426" sldId="280"/>
            <ac:graphicFrameMk id="5" creationId="{3D53291F-C07F-D981-DD29-594319278F99}"/>
          </ac:graphicFrameMkLst>
        </pc:graphicFrameChg>
      </pc:sldChg>
      <pc:sldChg chg="addSp delSp modSp new mod setBg">
        <pc:chgData name="Bertilio Correa" userId="S::tuk33262@temple.edu::9147f8ad-75ff-4760-950d-b4415b61d39f" providerId="AD" clId="Web-{85E39FDC-C54A-89F3-15BF-1B20D8355EA7}" dt="2024-03-19T17:12:06.954" v="768" actId="20577"/>
        <pc:sldMkLst>
          <pc:docMk/>
          <pc:sldMk cId="2595978712" sldId="281"/>
        </pc:sldMkLst>
        <pc:spChg chg="mod">
          <ac:chgData name="Bertilio Correa" userId="S::tuk33262@temple.edu::9147f8ad-75ff-4760-950d-b4415b61d39f" providerId="AD" clId="Web-{85E39FDC-C54A-89F3-15BF-1B20D8355EA7}" dt="2024-03-19T16:53:05.650" v="390"/>
          <ac:spMkLst>
            <pc:docMk/>
            <pc:sldMk cId="2595978712" sldId="281"/>
            <ac:spMk id="2" creationId="{206EA84D-B343-392D-0049-710C92524DF7}"/>
          </ac:spMkLst>
        </pc:spChg>
        <pc:spChg chg="mod ord">
          <ac:chgData name="Bertilio Correa" userId="S::tuk33262@temple.edu::9147f8ad-75ff-4760-950d-b4415b61d39f" providerId="AD" clId="Web-{85E39FDC-C54A-89F3-15BF-1B20D8355EA7}" dt="2024-03-19T17:12:06.954" v="768" actId="20577"/>
          <ac:spMkLst>
            <pc:docMk/>
            <pc:sldMk cId="2595978712" sldId="281"/>
            <ac:spMk id="3" creationId="{DD91325B-50CB-1B2D-943F-DDBF0B932130}"/>
          </ac:spMkLst>
        </pc:spChg>
        <pc:spChg chg="add del">
          <ac:chgData name="Bertilio Correa" userId="S::tuk33262@temple.edu::9147f8ad-75ff-4760-950d-b4415b61d39f" providerId="AD" clId="Web-{85E39FDC-C54A-89F3-15BF-1B20D8355EA7}" dt="2024-03-19T16:53:00.493" v="387"/>
          <ac:spMkLst>
            <pc:docMk/>
            <pc:sldMk cId="2595978712" sldId="281"/>
            <ac:spMk id="9" creationId="{0D7B6173-1D58-48E2-83CF-37350F315F75}"/>
          </ac:spMkLst>
        </pc:spChg>
        <pc:spChg chg="add del">
          <ac:chgData name="Bertilio Correa" userId="S::tuk33262@temple.edu::9147f8ad-75ff-4760-950d-b4415b61d39f" providerId="AD" clId="Web-{85E39FDC-C54A-89F3-15BF-1B20D8355EA7}" dt="2024-03-19T16:53:00.493" v="387"/>
          <ac:spMkLst>
            <pc:docMk/>
            <pc:sldMk cId="2595978712" sldId="281"/>
            <ac:spMk id="11" creationId="{02EBFA83-D4DB-4CA0-B229-9E44634D7FE9}"/>
          </ac:spMkLst>
        </pc:spChg>
        <pc:spChg chg="add del">
          <ac:chgData name="Bertilio Correa" userId="S::tuk33262@temple.edu::9147f8ad-75ff-4760-950d-b4415b61d39f" providerId="AD" clId="Web-{85E39FDC-C54A-89F3-15BF-1B20D8355EA7}" dt="2024-03-19T16:53:00.493" v="387"/>
          <ac:spMkLst>
            <pc:docMk/>
            <pc:sldMk cId="2595978712" sldId="281"/>
            <ac:spMk id="15" creationId="{21BDEC81-16A7-4451-B893-C15000083B77}"/>
          </ac:spMkLst>
        </pc:spChg>
        <pc:spChg chg="add del">
          <ac:chgData name="Bertilio Correa" userId="S::tuk33262@temple.edu::9147f8ad-75ff-4760-950d-b4415b61d39f" providerId="AD" clId="Web-{85E39FDC-C54A-89F3-15BF-1B20D8355EA7}" dt="2024-03-19T16:53:00.493" v="387"/>
          <ac:spMkLst>
            <pc:docMk/>
            <pc:sldMk cId="2595978712" sldId="281"/>
            <ac:spMk id="17" creationId="{26A515A1-4D80-430E-BE0A-71A290516A82}"/>
          </ac:spMkLst>
        </pc:spChg>
        <pc:spChg chg="add del">
          <ac:chgData name="Bertilio Correa" userId="S::tuk33262@temple.edu::9147f8ad-75ff-4760-950d-b4415b61d39f" providerId="AD" clId="Web-{85E39FDC-C54A-89F3-15BF-1B20D8355EA7}" dt="2024-03-19T16:53:05.603" v="389"/>
          <ac:spMkLst>
            <pc:docMk/>
            <pc:sldMk cId="2595978712" sldId="281"/>
            <ac:spMk id="19" creationId="{E8A8EAB8-D2FF-444D-B34B-7D32F106AD0E}"/>
          </ac:spMkLst>
        </pc:spChg>
        <pc:spChg chg="add">
          <ac:chgData name="Bertilio Correa" userId="S::tuk33262@temple.edu::9147f8ad-75ff-4760-950d-b4415b61d39f" providerId="AD" clId="Web-{85E39FDC-C54A-89F3-15BF-1B20D8355EA7}" dt="2024-03-19T16:53:05.650" v="390"/>
          <ac:spMkLst>
            <pc:docMk/>
            <pc:sldMk cId="2595978712" sldId="281"/>
            <ac:spMk id="23" creationId="{0D7B6173-1D58-48E2-83CF-37350F315F75}"/>
          </ac:spMkLst>
        </pc:spChg>
        <pc:spChg chg="add">
          <ac:chgData name="Bertilio Correa" userId="S::tuk33262@temple.edu::9147f8ad-75ff-4760-950d-b4415b61d39f" providerId="AD" clId="Web-{85E39FDC-C54A-89F3-15BF-1B20D8355EA7}" dt="2024-03-19T16:53:05.650" v="390"/>
          <ac:spMkLst>
            <pc:docMk/>
            <pc:sldMk cId="2595978712" sldId="281"/>
            <ac:spMk id="24" creationId="{02EBFA83-D4DB-4CA0-B229-9E44634D7FE9}"/>
          </ac:spMkLst>
        </pc:spChg>
        <pc:spChg chg="add">
          <ac:chgData name="Bertilio Correa" userId="S::tuk33262@temple.edu::9147f8ad-75ff-4760-950d-b4415b61d39f" providerId="AD" clId="Web-{85E39FDC-C54A-89F3-15BF-1B20D8355EA7}" dt="2024-03-19T16:53:05.650" v="390"/>
          <ac:spMkLst>
            <pc:docMk/>
            <pc:sldMk cId="2595978712" sldId="281"/>
            <ac:spMk id="26" creationId="{21BDEC81-16A7-4451-B893-C15000083B77}"/>
          </ac:spMkLst>
        </pc:spChg>
        <pc:spChg chg="add">
          <ac:chgData name="Bertilio Correa" userId="S::tuk33262@temple.edu::9147f8ad-75ff-4760-950d-b4415b61d39f" providerId="AD" clId="Web-{85E39FDC-C54A-89F3-15BF-1B20D8355EA7}" dt="2024-03-19T16:53:05.650" v="390"/>
          <ac:spMkLst>
            <pc:docMk/>
            <pc:sldMk cId="2595978712" sldId="281"/>
            <ac:spMk id="27" creationId="{26A515A1-4D80-430E-BE0A-71A290516A82}"/>
          </ac:spMkLst>
        </pc:spChg>
        <pc:picChg chg="add mod">
          <ac:chgData name="Bertilio Correa" userId="S::tuk33262@temple.edu::9147f8ad-75ff-4760-950d-b4415b61d39f" providerId="AD" clId="Web-{85E39FDC-C54A-89F3-15BF-1B20D8355EA7}" dt="2024-03-19T16:53:05.650" v="390"/>
          <ac:picMkLst>
            <pc:docMk/>
            <pc:sldMk cId="2595978712" sldId="281"/>
            <ac:picMk id="4" creationId="{A73B4434-C692-818A-647E-18607B150214}"/>
          </ac:picMkLst>
        </pc:picChg>
        <pc:picChg chg="add del">
          <ac:chgData name="Bertilio Correa" userId="S::tuk33262@temple.edu::9147f8ad-75ff-4760-950d-b4415b61d39f" providerId="AD" clId="Web-{85E39FDC-C54A-89F3-15BF-1B20D8355EA7}" dt="2024-03-19T16:53:00.493" v="387"/>
          <ac:picMkLst>
            <pc:docMk/>
            <pc:sldMk cId="2595978712" sldId="281"/>
            <ac:picMk id="13" creationId="{B0DAC8FB-A162-44E3-A606-C855A03A5B09}"/>
          </ac:picMkLst>
        </pc:picChg>
        <pc:picChg chg="add">
          <ac:chgData name="Bertilio Correa" userId="S::tuk33262@temple.edu::9147f8ad-75ff-4760-950d-b4415b61d39f" providerId="AD" clId="Web-{85E39FDC-C54A-89F3-15BF-1B20D8355EA7}" dt="2024-03-19T16:53:05.650" v="390"/>
          <ac:picMkLst>
            <pc:docMk/>
            <pc:sldMk cId="2595978712" sldId="281"/>
            <ac:picMk id="25" creationId="{B0DAC8FB-A162-44E3-A606-C855A03A5B09}"/>
          </ac:picMkLst>
        </pc:picChg>
        <pc:cxnChg chg="add del">
          <ac:chgData name="Bertilio Correa" userId="S::tuk33262@temple.edu::9147f8ad-75ff-4760-950d-b4415b61d39f" providerId="AD" clId="Web-{85E39FDC-C54A-89F3-15BF-1B20D8355EA7}" dt="2024-03-19T16:53:05.603" v="389"/>
          <ac:cxnSpMkLst>
            <pc:docMk/>
            <pc:sldMk cId="2595978712" sldId="281"/>
            <ac:cxnSpMk id="20" creationId="{EEA38897-7BA3-4408-8083-3235339C4A60}"/>
          </ac:cxnSpMkLst>
        </pc:cxnChg>
        <pc:cxnChg chg="add del">
          <ac:chgData name="Bertilio Correa" userId="S::tuk33262@temple.edu::9147f8ad-75ff-4760-950d-b4415b61d39f" providerId="AD" clId="Web-{85E39FDC-C54A-89F3-15BF-1B20D8355EA7}" dt="2024-03-19T16:53:05.603" v="389"/>
          <ac:cxnSpMkLst>
            <pc:docMk/>
            <pc:sldMk cId="2595978712" sldId="281"/>
            <ac:cxnSpMk id="21" creationId="{F11AD06B-AB20-4097-8606-5DA00DBACE88}"/>
          </ac:cxnSpMkLst>
        </pc:cxnChg>
      </pc:sldChg>
      <pc:sldChg chg="addSp delSp modSp new">
        <pc:chgData name="Bertilio Correa" userId="S::tuk33262@temple.edu::9147f8ad-75ff-4760-950d-b4415b61d39f" providerId="AD" clId="Web-{85E39FDC-C54A-89F3-15BF-1B20D8355EA7}" dt="2024-03-19T16:55:55.108" v="534" actId="20577"/>
        <pc:sldMkLst>
          <pc:docMk/>
          <pc:sldMk cId="2659914368" sldId="282"/>
        </pc:sldMkLst>
        <pc:spChg chg="mod">
          <ac:chgData name="Bertilio Correa" userId="S::tuk33262@temple.edu::9147f8ad-75ff-4760-950d-b4415b61d39f" providerId="AD" clId="Web-{85E39FDC-C54A-89F3-15BF-1B20D8355EA7}" dt="2024-03-19T16:55:18.793" v="521" actId="20577"/>
          <ac:spMkLst>
            <pc:docMk/>
            <pc:sldMk cId="2659914368" sldId="282"/>
            <ac:spMk id="2" creationId="{76EEF8C1-22DD-DE38-F5A6-EA3554B2429B}"/>
          </ac:spMkLst>
        </pc:spChg>
        <pc:spChg chg="del mod">
          <ac:chgData name="Bertilio Correa" userId="S::tuk33262@temple.edu::9147f8ad-75ff-4760-950d-b4415b61d39f" providerId="AD" clId="Web-{85E39FDC-C54A-89F3-15BF-1B20D8355EA7}" dt="2024-03-19T16:55:09.340" v="501"/>
          <ac:spMkLst>
            <pc:docMk/>
            <pc:sldMk cId="2659914368" sldId="282"/>
            <ac:spMk id="3" creationId="{F55A35A7-1F5B-EEF0-366F-5745EA40B37C}"/>
          </ac:spMkLst>
        </pc:spChg>
        <pc:spChg chg="add mod">
          <ac:chgData name="Bertilio Correa" userId="S::tuk33262@temple.edu::9147f8ad-75ff-4760-950d-b4415b61d39f" providerId="AD" clId="Web-{85E39FDC-C54A-89F3-15BF-1B20D8355EA7}" dt="2024-03-19T16:55:35.841" v="524" actId="1076"/>
          <ac:spMkLst>
            <pc:docMk/>
            <pc:sldMk cId="2659914368" sldId="282"/>
            <ac:spMk id="17" creationId="{733CCB3B-7C8E-EFBF-945B-1224F72695D5}"/>
          </ac:spMkLst>
        </pc:spChg>
        <pc:graphicFrameChg chg="add modGraphic">
          <ac:chgData name="Bertilio Correa" userId="S::tuk33262@temple.edu::9147f8ad-75ff-4760-950d-b4415b61d39f" providerId="AD" clId="Web-{85E39FDC-C54A-89F3-15BF-1B20D8355EA7}" dt="2024-03-19T16:55:55.108" v="534" actId="20577"/>
          <ac:graphicFrameMkLst>
            <pc:docMk/>
            <pc:sldMk cId="2659914368" sldId="282"/>
            <ac:graphicFrameMk id="5" creationId="{AA36AA42-B544-1AA9-0493-8E137D43A7AA}"/>
          </ac:graphicFrameMkLst>
        </pc:graphicFrameChg>
      </pc:sldChg>
      <pc:sldChg chg="addSp delSp modSp new mod setBg">
        <pc:chgData name="Bertilio Correa" userId="S::tuk33262@temple.edu::9147f8ad-75ff-4760-950d-b4415b61d39f" providerId="AD" clId="Web-{85E39FDC-C54A-89F3-15BF-1B20D8355EA7}" dt="2024-03-19T17:03:21.053" v="672"/>
        <pc:sldMkLst>
          <pc:docMk/>
          <pc:sldMk cId="2034423788" sldId="283"/>
        </pc:sldMkLst>
        <pc:spChg chg="mod">
          <ac:chgData name="Bertilio Correa" userId="S::tuk33262@temple.edu::9147f8ad-75ff-4760-950d-b4415b61d39f" providerId="AD" clId="Web-{85E39FDC-C54A-89F3-15BF-1B20D8355EA7}" dt="2024-03-19T17:03:21.053" v="672"/>
          <ac:spMkLst>
            <pc:docMk/>
            <pc:sldMk cId="2034423788" sldId="283"/>
            <ac:spMk id="2" creationId="{08404C68-408A-B7F2-5D12-D5B665464641}"/>
          </ac:spMkLst>
        </pc:spChg>
        <pc:spChg chg="add del mod">
          <ac:chgData name="Bertilio Correa" userId="S::tuk33262@temple.edu::9147f8ad-75ff-4760-950d-b4415b61d39f" providerId="AD" clId="Web-{85E39FDC-C54A-89F3-15BF-1B20D8355EA7}" dt="2024-03-19T17:03:21.053" v="672"/>
          <ac:spMkLst>
            <pc:docMk/>
            <pc:sldMk cId="2034423788" sldId="283"/>
            <ac:spMk id="3" creationId="{94DB583F-28F6-7DB0-B6A1-A65B42A28BB1}"/>
          </ac:spMkLst>
        </pc:spChg>
        <pc:spChg chg="add del">
          <ac:chgData name="Bertilio Correa" userId="S::tuk33262@temple.edu::9147f8ad-75ff-4760-950d-b4415b61d39f" providerId="AD" clId="Web-{85E39FDC-C54A-89F3-15BF-1B20D8355EA7}" dt="2024-03-19T17:03:08.115" v="669"/>
          <ac:spMkLst>
            <pc:docMk/>
            <pc:sldMk cId="2034423788" sldId="283"/>
            <ac:spMk id="9" creationId="{9F7D5CDA-D291-4307-BF55-1381FED29634}"/>
          </ac:spMkLst>
        </pc:spChg>
        <pc:spChg chg="add del">
          <ac:chgData name="Bertilio Correa" userId="S::tuk33262@temple.edu::9147f8ad-75ff-4760-950d-b4415b61d39f" providerId="AD" clId="Web-{85E39FDC-C54A-89F3-15BF-1B20D8355EA7}" dt="2024-03-19T17:03:00.131" v="667"/>
          <ac:spMkLst>
            <pc:docMk/>
            <pc:sldMk cId="2034423788" sldId="283"/>
            <ac:spMk id="10" creationId="{0D7B6173-1D58-48E2-83CF-37350F315F75}"/>
          </ac:spMkLst>
        </pc:spChg>
        <pc:spChg chg="add del">
          <ac:chgData name="Bertilio Correa" userId="S::tuk33262@temple.edu::9147f8ad-75ff-4760-950d-b4415b61d39f" providerId="AD" clId="Web-{85E39FDC-C54A-89F3-15BF-1B20D8355EA7}" dt="2024-03-19T17:03:00.131" v="667"/>
          <ac:spMkLst>
            <pc:docMk/>
            <pc:sldMk cId="2034423788" sldId="283"/>
            <ac:spMk id="12" creationId="{02EBFA83-D4DB-4CA0-B229-9E44634D7FE9}"/>
          </ac:spMkLst>
        </pc:spChg>
        <pc:spChg chg="add">
          <ac:chgData name="Bertilio Correa" userId="S::tuk33262@temple.edu::9147f8ad-75ff-4760-950d-b4415b61d39f" providerId="AD" clId="Web-{85E39FDC-C54A-89F3-15BF-1B20D8355EA7}" dt="2024-03-19T17:03:21.053" v="672"/>
          <ac:spMkLst>
            <pc:docMk/>
            <pc:sldMk cId="2034423788" sldId="283"/>
            <ac:spMk id="13" creationId="{9F7D5CDA-D291-4307-BF55-1381FED29634}"/>
          </ac:spMkLst>
        </pc:spChg>
        <pc:spChg chg="add">
          <ac:chgData name="Bertilio Correa" userId="S::tuk33262@temple.edu::9147f8ad-75ff-4760-950d-b4415b61d39f" providerId="AD" clId="Web-{85E39FDC-C54A-89F3-15BF-1B20D8355EA7}" dt="2024-03-19T17:03:21.053" v="672"/>
          <ac:spMkLst>
            <pc:docMk/>
            <pc:sldMk cId="2034423788" sldId="283"/>
            <ac:spMk id="15" creationId="{94DB583F-28F6-7DB0-B6A1-A65B42A28BB1}"/>
          </ac:spMkLst>
        </pc:spChg>
        <pc:spChg chg="add del">
          <ac:chgData name="Bertilio Correa" userId="S::tuk33262@temple.edu::9147f8ad-75ff-4760-950d-b4415b61d39f" providerId="AD" clId="Web-{85E39FDC-C54A-89F3-15BF-1B20D8355EA7}" dt="2024-03-19T17:03:00.131" v="667"/>
          <ac:spMkLst>
            <pc:docMk/>
            <pc:sldMk cId="2034423788" sldId="283"/>
            <ac:spMk id="16" creationId="{21BDEC81-16A7-4451-B893-C15000083B77}"/>
          </ac:spMkLst>
        </pc:spChg>
        <pc:spChg chg="add del">
          <ac:chgData name="Bertilio Correa" userId="S::tuk33262@temple.edu::9147f8ad-75ff-4760-950d-b4415b61d39f" providerId="AD" clId="Web-{85E39FDC-C54A-89F3-15BF-1B20D8355EA7}" dt="2024-03-19T17:03:00.131" v="667"/>
          <ac:spMkLst>
            <pc:docMk/>
            <pc:sldMk cId="2034423788" sldId="283"/>
            <ac:spMk id="18" creationId="{26A515A1-4D80-430E-BE0A-71A290516A82}"/>
          </ac:spMkLst>
        </pc:spChg>
        <pc:graphicFrameChg chg="add del">
          <ac:chgData name="Bertilio Correa" userId="S::tuk33262@temple.edu::9147f8ad-75ff-4760-950d-b4415b61d39f" providerId="AD" clId="Web-{85E39FDC-C54A-89F3-15BF-1B20D8355EA7}" dt="2024-03-19T17:03:21.022" v="671"/>
          <ac:graphicFrameMkLst>
            <pc:docMk/>
            <pc:sldMk cId="2034423788" sldId="283"/>
            <ac:graphicFrameMk id="11" creationId="{111E3539-EC96-45F2-71CF-A6935D8461DA}"/>
          </ac:graphicFrameMkLst>
        </pc:graphicFrameChg>
        <pc:picChg chg="add del">
          <ac:chgData name="Bertilio Correa" userId="S::tuk33262@temple.edu::9147f8ad-75ff-4760-950d-b4415b61d39f" providerId="AD" clId="Web-{85E39FDC-C54A-89F3-15BF-1B20D8355EA7}" dt="2024-03-19T17:03:08.115" v="669"/>
          <ac:picMkLst>
            <pc:docMk/>
            <pc:sldMk cId="2034423788" sldId="283"/>
            <ac:picMk id="5" creationId="{3796AFBC-45A5-F18F-80C8-EBB4A44DC74E}"/>
          </ac:picMkLst>
        </pc:picChg>
        <pc:picChg chg="add del">
          <ac:chgData name="Bertilio Correa" userId="S::tuk33262@temple.edu::9147f8ad-75ff-4760-950d-b4415b61d39f" providerId="AD" clId="Web-{85E39FDC-C54A-89F3-15BF-1B20D8355EA7}" dt="2024-03-19T17:03:00.131" v="667"/>
          <ac:picMkLst>
            <pc:docMk/>
            <pc:sldMk cId="2034423788" sldId="283"/>
            <ac:picMk id="7" creationId="{FB6471BD-2224-2737-BF9A-7EC2B6376E50}"/>
          </ac:picMkLst>
        </pc:picChg>
        <pc:picChg chg="add del">
          <ac:chgData name="Bertilio Correa" userId="S::tuk33262@temple.edu::9147f8ad-75ff-4760-950d-b4415b61d39f" providerId="AD" clId="Web-{85E39FDC-C54A-89F3-15BF-1B20D8355EA7}" dt="2024-03-19T17:03:00.131" v="667"/>
          <ac:picMkLst>
            <pc:docMk/>
            <pc:sldMk cId="2034423788" sldId="283"/>
            <ac:picMk id="14" creationId="{B0DAC8FB-A162-44E3-A606-C855A03A5B09}"/>
          </ac:picMkLst>
        </pc:picChg>
        <pc:picChg chg="add">
          <ac:chgData name="Bertilio Correa" userId="S::tuk33262@temple.edu::9147f8ad-75ff-4760-950d-b4415b61d39f" providerId="AD" clId="Web-{85E39FDC-C54A-89F3-15BF-1B20D8355EA7}" dt="2024-03-19T17:03:21.053" v="672"/>
          <ac:picMkLst>
            <pc:docMk/>
            <pc:sldMk cId="2034423788" sldId="283"/>
            <ac:picMk id="17" creationId="{3796AFBC-45A5-F18F-80C8-EBB4A44DC74E}"/>
          </ac:picMkLst>
        </pc:picChg>
      </pc:sldChg>
      <pc:sldChg chg="modSp add replId">
        <pc:chgData name="Bertilio Correa" userId="S::tuk33262@temple.edu::9147f8ad-75ff-4760-950d-b4415b61d39f" providerId="AD" clId="Web-{85E39FDC-C54A-89F3-15BF-1B20D8355EA7}" dt="2024-03-19T17:16:08.709" v="818" actId="20577"/>
        <pc:sldMkLst>
          <pc:docMk/>
          <pc:sldMk cId="30709519" sldId="284"/>
        </pc:sldMkLst>
        <pc:spChg chg="mod">
          <ac:chgData name="Bertilio Correa" userId="S::tuk33262@temple.edu::9147f8ad-75ff-4760-950d-b4415b61d39f" providerId="AD" clId="Web-{85E39FDC-C54A-89F3-15BF-1B20D8355EA7}" dt="2024-03-19T17:16:08.709" v="818" actId="20577"/>
          <ac:spMkLst>
            <pc:docMk/>
            <pc:sldMk cId="30709519" sldId="284"/>
            <ac:spMk id="2" creationId="{BA479D03-12B8-4D20-F8BD-A56D9334F83E}"/>
          </ac:spMkLst>
        </pc:spChg>
      </pc:sldChg>
    </pc:docChg>
  </pc:docChgLst>
  <pc:docChgLst>
    <pc:chgData name="Bertilio Correa" userId="S::tuk33262@temple.edu::9147f8ad-75ff-4760-950d-b4415b61d39f" providerId="AD" clId="Web-{D34F8EB1-BB6B-F21D-5DBB-7F144A080924}"/>
    <pc:docChg chg="modSld">
      <pc:chgData name="Bertilio Correa" userId="S::tuk33262@temple.edu::9147f8ad-75ff-4760-950d-b4415b61d39f" providerId="AD" clId="Web-{D34F8EB1-BB6B-F21D-5DBB-7F144A080924}" dt="2024-03-24T21:45:36.109" v="0" actId="20577"/>
      <pc:docMkLst>
        <pc:docMk/>
      </pc:docMkLst>
      <pc:sldChg chg="modSp">
        <pc:chgData name="Bertilio Correa" userId="S::tuk33262@temple.edu::9147f8ad-75ff-4760-950d-b4415b61d39f" providerId="AD" clId="Web-{D34F8EB1-BB6B-F21D-5DBB-7F144A080924}" dt="2024-03-24T21:45:36.109" v="0" actId="20577"/>
        <pc:sldMkLst>
          <pc:docMk/>
          <pc:sldMk cId="2848399978" sldId="261"/>
        </pc:sldMkLst>
        <pc:spChg chg="mod">
          <ac:chgData name="Bertilio Correa" userId="S::tuk33262@temple.edu::9147f8ad-75ff-4760-950d-b4415b61d39f" providerId="AD" clId="Web-{D34F8EB1-BB6B-F21D-5DBB-7F144A080924}" dt="2024-03-24T21:45:36.109" v="0" actId="20577"/>
          <ac:spMkLst>
            <pc:docMk/>
            <pc:sldMk cId="2848399978" sldId="261"/>
            <ac:spMk id="2" creationId="{6D9800B4-D27B-561E-45C0-02D9480DEA80}"/>
          </ac:spMkLst>
        </pc:spChg>
      </pc:sldChg>
    </pc:docChg>
  </pc:docChgLst>
  <pc:docChgLst>
    <pc:chgData name="Bertilio Correa" userId="S::tuk33262@temple.edu::9147f8ad-75ff-4760-950d-b4415b61d39f" providerId="AD" clId="Web-{389364ED-E60C-4470-698A-B20C7098628B}"/>
    <pc:docChg chg="modSld">
      <pc:chgData name="Bertilio Correa" userId="S::tuk33262@temple.edu::9147f8ad-75ff-4760-950d-b4415b61d39f" providerId="AD" clId="Web-{389364ED-E60C-4470-698A-B20C7098628B}" dt="2024-03-19T21:50:37.218" v="299" actId="20577"/>
      <pc:docMkLst>
        <pc:docMk/>
      </pc:docMkLst>
      <pc:sldChg chg="modSp">
        <pc:chgData name="Bertilio Correa" userId="S::tuk33262@temple.edu::9147f8ad-75ff-4760-950d-b4415b61d39f" providerId="AD" clId="Web-{389364ED-E60C-4470-698A-B20C7098628B}" dt="2024-03-19T21:22:07.253" v="33" actId="20577"/>
        <pc:sldMkLst>
          <pc:docMk/>
          <pc:sldMk cId="2068336729" sldId="257"/>
        </pc:sldMkLst>
        <pc:spChg chg="mod">
          <ac:chgData name="Bertilio Correa" userId="S::tuk33262@temple.edu::9147f8ad-75ff-4760-950d-b4415b61d39f" providerId="AD" clId="Web-{389364ED-E60C-4470-698A-B20C7098628B}" dt="2024-03-19T21:22:07.253" v="33" actId="20577"/>
          <ac:spMkLst>
            <pc:docMk/>
            <pc:sldMk cId="2068336729" sldId="257"/>
            <ac:spMk id="2" creationId="{A007CE15-39FD-FCBD-57A2-B9591DB6A9C8}"/>
          </ac:spMkLst>
        </pc:spChg>
      </pc:sldChg>
      <pc:sldChg chg="addSp modSp mod setBg">
        <pc:chgData name="Bertilio Correa" userId="S::tuk33262@temple.edu::9147f8ad-75ff-4760-950d-b4415b61d39f" providerId="AD" clId="Web-{389364ED-E60C-4470-698A-B20C7098628B}" dt="2024-03-19T21:25:02.509" v="63" actId="20577"/>
        <pc:sldMkLst>
          <pc:docMk/>
          <pc:sldMk cId="1623085756" sldId="262"/>
        </pc:sldMkLst>
        <pc:spChg chg="mod">
          <ac:chgData name="Bertilio Correa" userId="S::tuk33262@temple.edu::9147f8ad-75ff-4760-950d-b4415b61d39f" providerId="AD" clId="Web-{389364ED-E60C-4470-698A-B20C7098628B}" dt="2024-03-19T21:25:02.509" v="63" actId="20577"/>
          <ac:spMkLst>
            <pc:docMk/>
            <pc:sldMk cId="1623085756" sldId="262"/>
            <ac:spMk id="2" creationId="{C0705579-E6FF-F5D8-EC35-22C89DDC1AF0}"/>
          </ac:spMkLst>
        </pc:spChg>
        <pc:spChg chg="add">
          <ac:chgData name="Bertilio Correa" userId="S::tuk33262@temple.edu::9147f8ad-75ff-4760-950d-b4415b61d39f" providerId="AD" clId="Web-{389364ED-E60C-4470-698A-B20C7098628B}" dt="2024-03-19T21:24:56.134" v="60"/>
          <ac:spMkLst>
            <pc:docMk/>
            <pc:sldMk cId="1623085756" sldId="262"/>
            <ac:spMk id="7" creationId="{4522B21E-B2B9-4C72-9A71-C87EFD137480}"/>
          </ac:spMkLst>
        </pc:spChg>
        <pc:spChg chg="add">
          <ac:chgData name="Bertilio Correa" userId="S::tuk33262@temple.edu::9147f8ad-75ff-4760-950d-b4415b61d39f" providerId="AD" clId="Web-{389364ED-E60C-4470-698A-B20C7098628B}" dt="2024-03-19T21:24:56.134" v="60"/>
          <ac:spMkLst>
            <pc:docMk/>
            <pc:sldMk cId="1623085756" sldId="262"/>
            <ac:spMk id="9" creationId="{5EB7D2A2-F448-44D4-938C-DC84CBCB3B1E}"/>
          </ac:spMkLst>
        </pc:spChg>
        <pc:spChg chg="add">
          <ac:chgData name="Bertilio Correa" userId="S::tuk33262@temple.edu::9147f8ad-75ff-4760-950d-b4415b61d39f" providerId="AD" clId="Web-{389364ED-E60C-4470-698A-B20C7098628B}" dt="2024-03-19T21:24:56.134" v="60"/>
          <ac:spMkLst>
            <pc:docMk/>
            <pc:sldMk cId="1623085756" sldId="262"/>
            <ac:spMk id="11" creationId="{871AEA07-1E14-44B4-8E55-64EF049CD66F}"/>
          </ac:spMkLst>
        </pc:spChg>
        <pc:cxnChg chg="add">
          <ac:chgData name="Bertilio Correa" userId="S::tuk33262@temple.edu::9147f8ad-75ff-4760-950d-b4415b61d39f" providerId="AD" clId="Web-{389364ED-E60C-4470-698A-B20C7098628B}" dt="2024-03-19T21:24:56.134" v="60"/>
          <ac:cxnSpMkLst>
            <pc:docMk/>
            <pc:sldMk cId="1623085756" sldId="262"/>
            <ac:cxnSpMk id="13" creationId="{F7C8EA93-3210-4C62-99E9-153C275E3A87}"/>
          </ac:cxnSpMkLst>
        </pc:cxnChg>
      </pc:sldChg>
      <pc:sldChg chg="addSp delSp modSp mod setBg">
        <pc:chgData name="Bertilio Correa" userId="S::tuk33262@temple.edu::9147f8ad-75ff-4760-950d-b4415b61d39f" providerId="AD" clId="Web-{389364ED-E60C-4470-698A-B20C7098628B}" dt="2024-03-19T21:26:04.714" v="77" actId="20577"/>
        <pc:sldMkLst>
          <pc:docMk/>
          <pc:sldMk cId="2439154540" sldId="263"/>
        </pc:sldMkLst>
        <pc:spChg chg="mod">
          <ac:chgData name="Bertilio Correa" userId="S::tuk33262@temple.edu::9147f8ad-75ff-4760-950d-b4415b61d39f" providerId="AD" clId="Web-{389364ED-E60C-4470-698A-B20C7098628B}" dt="2024-03-19T21:26:04.714" v="77" actId="20577"/>
          <ac:spMkLst>
            <pc:docMk/>
            <pc:sldMk cId="2439154540" sldId="263"/>
            <ac:spMk id="2" creationId="{01344371-172A-DA74-1C1E-AFC47FFE3101}"/>
          </ac:spMkLst>
        </pc:spChg>
        <pc:spChg chg="del mod">
          <ac:chgData name="Bertilio Correa" userId="S::tuk33262@temple.edu::9147f8ad-75ff-4760-950d-b4415b61d39f" providerId="AD" clId="Web-{389364ED-E60C-4470-698A-B20C7098628B}" dt="2024-03-19T21:25:53.604" v="75"/>
          <ac:spMkLst>
            <pc:docMk/>
            <pc:sldMk cId="2439154540" sldId="263"/>
            <ac:spMk id="3" creationId="{0C907E15-51FB-3ADA-2F23-0274A08EBAF9}"/>
          </ac:spMkLst>
        </pc:spChg>
        <pc:spChg chg="add">
          <ac:chgData name="Bertilio Correa" userId="S::tuk33262@temple.edu::9147f8ad-75ff-4760-950d-b4415b61d39f" providerId="AD" clId="Web-{389364ED-E60C-4470-698A-B20C7098628B}" dt="2024-03-19T21:25:59.605" v="76"/>
          <ac:spMkLst>
            <pc:docMk/>
            <pc:sldMk cId="2439154540" sldId="263"/>
            <ac:spMk id="7" creationId="{4522B21E-B2B9-4C72-9A71-C87EFD137480}"/>
          </ac:spMkLst>
        </pc:spChg>
        <pc:spChg chg="add">
          <ac:chgData name="Bertilio Correa" userId="S::tuk33262@temple.edu::9147f8ad-75ff-4760-950d-b4415b61d39f" providerId="AD" clId="Web-{389364ED-E60C-4470-698A-B20C7098628B}" dt="2024-03-19T21:25:59.605" v="76"/>
          <ac:spMkLst>
            <pc:docMk/>
            <pc:sldMk cId="2439154540" sldId="263"/>
            <ac:spMk id="9" creationId="{5EB7D2A2-F448-44D4-938C-DC84CBCB3B1E}"/>
          </ac:spMkLst>
        </pc:spChg>
        <pc:spChg chg="add">
          <ac:chgData name="Bertilio Correa" userId="S::tuk33262@temple.edu::9147f8ad-75ff-4760-950d-b4415b61d39f" providerId="AD" clId="Web-{389364ED-E60C-4470-698A-B20C7098628B}" dt="2024-03-19T21:25:59.605" v="76"/>
          <ac:spMkLst>
            <pc:docMk/>
            <pc:sldMk cId="2439154540" sldId="263"/>
            <ac:spMk id="11" creationId="{871AEA07-1E14-44B4-8E55-64EF049CD66F}"/>
          </ac:spMkLst>
        </pc:spChg>
        <pc:cxnChg chg="add">
          <ac:chgData name="Bertilio Correa" userId="S::tuk33262@temple.edu::9147f8ad-75ff-4760-950d-b4415b61d39f" providerId="AD" clId="Web-{389364ED-E60C-4470-698A-B20C7098628B}" dt="2024-03-19T21:25:59.605" v="76"/>
          <ac:cxnSpMkLst>
            <pc:docMk/>
            <pc:sldMk cId="2439154540" sldId="263"/>
            <ac:cxnSpMk id="13" creationId="{F7C8EA93-3210-4C62-99E9-153C275E3A87}"/>
          </ac:cxnSpMkLst>
        </pc:cxnChg>
      </pc:sldChg>
      <pc:sldChg chg="addSp delSp modSp mod setBg">
        <pc:chgData name="Bertilio Correa" userId="S::tuk33262@temple.edu::9147f8ad-75ff-4760-950d-b4415b61d39f" providerId="AD" clId="Web-{389364ED-E60C-4470-698A-B20C7098628B}" dt="2024-03-19T21:27:00.732" v="91" actId="20577"/>
        <pc:sldMkLst>
          <pc:docMk/>
          <pc:sldMk cId="1911640655" sldId="264"/>
        </pc:sldMkLst>
        <pc:spChg chg="mod">
          <ac:chgData name="Bertilio Correa" userId="S::tuk33262@temple.edu::9147f8ad-75ff-4760-950d-b4415b61d39f" providerId="AD" clId="Web-{389364ED-E60C-4470-698A-B20C7098628B}" dt="2024-03-19T21:27:00.732" v="91" actId="20577"/>
          <ac:spMkLst>
            <pc:docMk/>
            <pc:sldMk cId="1911640655" sldId="264"/>
            <ac:spMk id="2" creationId="{164F028D-F668-AA1F-F01F-F314DBC847A2}"/>
          </ac:spMkLst>
        </pc:spChg>
        <pc:spChg chg="del mod">
          <ac:chgData name="Bertilio Correa" userId="S::tuk33262@temple.edu::9147f8ad-75ff-4760-950d-b4415b61d39f" providerId="AD" clId="Web-{389364ED-E60C-4470-698A-B20C7098628B}" dt="2024-03-19T21:26:40.840" v="86"/>
          <ac:spMkLst>
            <pc:docMk/>
            <pc:sldMk cId="1911640655" sldId="264"/>
            <ac:spMk id="3" creationId="{F92F7ADE-0A49-AF3F-01F6-9D4D2BDEDFD8}"/>
          </ac:spMkLst>
        </pc:spChg>
        <pc:spChg chg="add">
          <ac:chgData name="Bertilio Correa" userId="S::tuk33262@temple.edu::9147f8ad-75ff-4760-950d-b4415b61d39f" providerId="AD" clId="Web-{389364ED-E60C-4470-698A-B20C7098628B}" dt="2024-03-19T21:26:45.434" v="87"/>
          <ac:spMkLst>
            <pc:docMk/>
            <pc:sldMk cId="1911640655" sldId="264"/>
            <ac:spMk id="7" creationId="{4522B21E-B2B9-4C72-9A71-C87EFD137480}"/>
          </ac:spMkLst>
        </pc:spChg>
        <pc:spChg chg="add">
          <ac:chgData name="Bertilio Correa" userId="S::tuk33262@temple.edu::9147f8ad-75ff-4760-950d-b4415b61d39f" providerId="AD" clId="Web-{389364ED-E60C-4470-698A-B20C7098628B}" dt="2024-03-19T21:26:45.434" v="87"/>
          <ac:spMkLst>
            <pc:docMk/>
            <pc:sldMk cId="1911640655" sldId="264"/>
            <ac:spMk id="9" creationId="{5EB7D2A2-F448-44D4-938C-DC84CBCB3B1E}"/>
          </ac:spMkLst>
        </pc:spChg>
        <pc:spChg chg="add">
          <ac:chgData name="Bertilio Correa" userId="S::tuk33262@temple.edu::9147f8ad-75ff-4760-950d-b4415b61d39f" providerId="AD" clId="Web-{389364ED-E60C-4470-698A-B20C7098628B}" dt="2024-03-19T21:26:45.434" v="87"/>
          <ac:spMkLst>
            <pc:docMk/>
            <pc:sldMk cId="1911640655" sldId="264"/>
            <ac:spMk id="11" creationId="{871AEA07-1E14-44B4-8E55-64EF049CD66F}"/>
          </ac:spMkLst>
        </pc:spChg>
        <pc:cxnChg chg="add">
          <ac:chgData name="Bertilio Correa" userId="S::tuk33262@temple.edu::9147f8ad-75ff-4760-950d-b4415b61d39f" providerId="AD" clId="Web-{389364ED-E60C-4470-698A-B20C7098628B}" dt="2024-03-19T21:26:45.434" v="87"/>
          <ac:cxnSpMkLst>
            <pc:docMk/>
            <pc:sldMk cId="1911640655" sldId="264"/>
            <ac:cxnSpMk id="13" creationId="{F7C8EA93-3210-4C62-99E9-153C275E3A87}"/>
          </ac:cxnSpMkLst>
        </pc:cxnChg>
      </pc:sldChg>
      <pc:sldChg chg="addSp delSp modSp mod setBg">
        <pc:chgData name="Bertilio Correa" userId="S::tuk33262@temple.edu::9147f8ad-75ff-4760-950d-b4415b61d39f" providerId="AD" clId="Web-{389364ED-E60C-4470-698A-B20C7098628B}" dt="2024-03-19T21:34:47.779" v="202" actId="20577"/>
        <pc:sldMkLst>
          <pc:docMk/>
          <pc:sldMk cId="614527912" sldId="265"/>
        </pc:sldMkLst>
        <pc:spChg chg="mod">
          <ac:chgData name="Bertilio Correa" userId="S::tuk33262@temple.edu::9147f8ad-75ff-4760-950d-b4415b61d39f" providerId="AD" clId="Web-{389364ED-E60C-4470-698A-B20C7098628B}" dt="2024-03-19T21:34:47.779" v="202" actId="20577"/>
          <ac:spMkLst>
            <pc:docMk/>
            <pc:sldMk cId="614527912" sldId="265"/>
            <ac:spMk id="2" creationId="{D2179ECB-E708-C842-8CD1-845823022EB4}"/>
          </ac:spMkLst>
        </pc:spChg>
        <pc:spChg chg="del mod">
          <ac:chgData name="Bertilio Correa" userId="S::tuk33262@temple.edu::9147f8ad-75ff-4760-950d-b4415b61d39f" providerId="AD" clId="Web-{389364ED-E60C-4470-698A-B20C7098628B}" dt="2024-03-19T21:34:31.732" v="199"/>
          <ac:spMkLst>
            <pc:docMk/>
            <pc:sldMk cId="614527912" sldId="265"/>
            <ac:spMk id="3" creationId="{EDE41721-3AA5-7611-44BC-C3F4AFED88F4}"/>
          </ac:spMkLst>
        </pc:spChg>
        <pc:spChg chg="add">
          <ac:chgData name="Bertilio Correa" userId="S::tuk33262@temple.edu::9147f8ad-75ff-4760-950d-b4415b61d39f" providerId="AD" clId="Web-{389364ED-E60C-4470-698A-B20C7098628B}" dt="2024-03-19T21:34:39.248" v="200"/>
          <ac:spMkLst>
            <pc:docMk/>
            <pc:sldMk cId="614527912" sldId="265"/>
            <ac:spMk id="7" creationId="{4522B21E-B2B9-4C72-9A71-C87EFD137480}"/>
          </ac:spMkLst>
        </pc:spChg>
        <pc:spChg chg="add">
          <ac:chgData name="Bertilio Correa" userId="S::tuk33262@temple.edu::9147f8ad-75ff-4760-950d-b4415b61d39f" providerId="AD" clId="Web-{389364ED-E60C-4470-698A-B20C7098628B}" dt="2024-03-19T21:34:39.248" v="200"/>
          <ac:spMkLst>
            <pc:docMk/>
            <pc:sldMk cId="614527912" sldId="265"/>
            <ac:spMk id="9" creationId="{5EB7D2A2-F448-44D4-938C-DC84CBCB3B1E}"/>
          </ac:spMkLst>
        </pc:spChg>
        <pc:spChg chg="add">
          <ac:chgData name="Bertilio Correa" userId="S::tuk33262@temple.edu::9147f8ad-75ff-4760-950d-b4415b61d39f" providerId="AD" clId="Web-{389364ED-E60C-4470-698A-B20C7098628B}" dt="2024-03-19T21:34:39.248" v="200"/>
          <ac:spMkLst>
            <pc:docMk/>
            <pc:sldMk cId="614527912" sldId="265"/>
            <ac:spMk id="11" creationId="{871AEA07-1E14-44B4-8E55-64EF049CD66F}"/>
          </ac:spMkLst>
        </pc:spChg>
        <pc:cxnChg chg="add">
          <ac:chgData name="Bertilio Correa" userId="S::tuk33262@temple.edu::9147f8ad-75ff-4760-950d-b4415b61d39f" providerId="AD" clId="Web-{389364ED-E60C-4470-698A-B20C7098628B}" dt="2024-03-19T21:34:39.248" v="200"/>
          <ac:cxnSpMkLst>
            <pc:docMk/>
            <pc:sldMk cId="614527912" sldId="265"/>
            <ac:cxnSpMk id="13" creationId="{F7C8EA93-3210-4C62-99E9-153C275E3A87}"/>
          </ac:cxnSpMkLst>
        </pc:cxnChg>
      </pc:sldChg>
      <pc:sldChg chg="addSp delSp modSp mod setBg">
        <pc:chgData name="Bertilio Correa" userId="S::tuk33262@temple.edu::9147f8ad-75ff-4760-950d-b4415b61d39f" providerId="AD" clId="Web-{389364ED-E60C-4470-698A-B20C7098628B}" dt="2024-03-19T21:36:23.157" v="236" actId="20577"/>
        <pc:sldMkLst>
          <pc:docMk/>
          <pc:sldMk cId="425397033" sldId="266"/>
        </pc:sldMkLst>
        <pc:spChg chg="mod">
          <ac:chgData name="Bertilio Correa" userId="S::tuk33262@temple.edu::9147f8ad-75ff-4760-950d-b4415b61d39f" providerId="AD" clId="Web-{389364ED-E60C-4470-698A-B20C7098628B}" dt="2024-03-19T21:36:23.157" v="236" actId="20577"/>
          <ac:spMkLst>
            <pc:docMk/>
            <pc:sldMk cId="425397033" sldId="266"/>
            <ac:spMk id="2" creationId="{DBF100BA-7752-5FB0-2970-4FC7875730DA}"/>
          </ac:spMkLst>
        </pc:spChg>
        <pc:spChg chg="del mod">
          <ac:chgData name="Bertilio Correa" userId="S::tuk33262@temple.edu::9147f8ad-75ff-4760-950d-b4415b61d39f" providerId="AD" clId="Web-{389364ED-E60C-4470-698A-B20C7098628B}" dt="2024-03-19T21:35:56.156" v="224"/>
          <ac:spMkLst>
            <pc:docMk/>
            <pc:sldMk cId="425397033" sldId="266"/>
            <ac:spMk id="3" creationId="{AAD24089-FC68-F493-22AE-1BB4E726315E}"/>
          </ac:spMkLst>
        </pc:spChg>
        <pc:spChg chg="add">
          <ac:chgData name="Bertilio Correa" userId="S::tuk33262@temple.edu::9147f8ad-75ff-4760-950d-b4415b61d39f" providerId="AD" clId="Web-{389364ED-E60C-4470-698A-B20C7098628B}" dt="2024-03-19T21:36:00.797" v="225"/>
          <ac:spMkLst>
            <pc:docMk/>
            <pc:sldMk cId="425397033" sldId="266"/>
            <ac:spMk id="7" creationId="{4522B21E-B2B9-4C72-9A71-C87EFD137480}"/>
          </ac:spMkLst>
        </pc:spChg>
        <pc:spChg chg="add">
          <ac:chgData name="Bertilio Correa" userId="S::tuk33262@temple.edu::9147f8ad-75ff-4760-950d-b4415b61d39f" providerId="AD" clId="Web-{389364ED-E60C-4470-698A-B20C7098628B}" dt="2024-03-19T21:36:00.797" v="225"/>
          <ac:spMkLst>
            <pc:docMk/>
            <pc:sldMk cId="425397033" sldId="266"/>
            <ac:spMk id="9" creationId="{5EB7D2A2-F448-44D4-938C-DC84CBCB3B1E}"/>
          </ac:spMkLst>
        </pc:spChg>
        <pc:spChg chg="add">
          <ac:chgData name="Bertilio Correa" userId="S::tuk33262@temple.edu::9147f8ad-75ff-4760-950d-b4415b61d39f" providerId="AD" clId="Web-{389364ED-E60C-4470-698A-B20C7098628B}" dt="2024-03-19T21:36:00.797" v="225"/>
          <ac:spMkLst>
            <pc:docMk/>
            <pc:sldMk cId="425397033" sldId="266"/>
            <ac:spMk id="11" creationId="{871AEA07-1E14-44B4-8E55-64EF049CD66F}"/>
          </ac:spMkLst>
        </pc:spChg>
        <pc:cxnChg chg="add">
          <ac:chgData name="Bertilio Correa" userId="S::tuk33262@temple.edu::9147f8ad-75ff-4760-950d-b4415b61d39f" providerId="AD" clId="Web-{389364ED-E60C-4470-698A-B20C7098628B}" dt="2024-03-19T21:36:00.797" v="225"/>
          <ac:cxnSpMkLst>
            <pc:docMk/>
            <pc:sldMk cId="425397033" sldId="266"/>
            <ac:cxnSpMk id="13" creationId="{F7C8EA93-3210-4C62-99E9-153C275E3A87}"/>
          </ac:cxnSpMkLst>
        </pc:cxnChg>
      </pc:sldChg>
      <pc:sldChg chg="addSp delSp modSp mod setBg">
        <pc:chgData name="Bertilio Correa" userId="S::tuk33262@temple.edu::9147f8ad-75ff-4760-950d-b4415b61d39f" providerId="AD" clId="Web-{389364ED-E60C-4470-698A-B20C7098628B}" dt="2024-03-19T21:29:56.441" v="112" actId="20577"/>
        <pc:sldMkLst>
          <pc:docMk/>
          <pc:sldMk cId="3646232039" sldId="267"/>
        </pc:sldMkLst>
        <pc:spChg chg="mod">
          <ac:chgData name="Bertilio Correa" userId="S::tuk33262@temple.edu::9147f8ad-75ff-4760-950d-b4415b61d39f" providerId="AD" clId="Web-{389364ED-E60C-4470-698A-B20C7098628B}" dt="2024-03-19T21:22:11.144" v="34" actId="20577"/>
          <ac:spMkLst>
            <pc:docMk/>
            <pc:sldMk cId="3646232039" sldId="267"/>
            <ac:spMk id="2" creationId="{A80E3114-A213-F97C-0473-81A9ACB942D7}"/>
          </ac:spMkLst>
        </pc:spChg>
        <pc:spChg chg="del mod">
          <ac:chgData name="Bertilio Correa" userId="S::tuk33262@temple.edu::9147f8ad-75ff-4760-950d-b4415b61d39f" providerId="AD" clId="Web-{389364ED-E60C-4470-698A-B20C7098628B}" dt="2024-03-19T21:21:19.111" v="24"/>
          <ac:spMkLst>
            <pc:docMk/>
            <pc:sldMk cId="3646232039" sldId="267"/>
            <ac:spMk id="3" creationId="{B75F1886-1AFB-4AC4-C7E7-FC50E4B8294C}"/>
          </ac:spMkLst>
        </pc:spChg>
        <pc:spChg chg="add">
          <ac:chgData name="Bertilio Correa" userId="S::tuk33262@temple.edu::9147f8ad-75ff-4760-950d-b4415b61d39f" providerId="AD" clId="Web-{389364ED-E60C-4470-698A-B20C7098628B}" dt="2024-03-19T21:21:19.111" v="24"/>
          <ac:spMkLst>
            <pc:docMk/>
            <pc:sldMk cId="3646232039" sldId="267"/>
            <ac:spMk id="9" creationId="{35DB3719-6FDC-4E5D-891D-FF40B7300F64}"/>
          </ac:spMkLst>
        </pc:spChg>
        <pc:spChg chg="add">
          <ac:chgData name="Bertilio Correa" userId="S::tuk33262@temple.edu::9147f8ad-75ff-4760-950d-b4415b61d39f" providerId="AD" clId="Web-{389364ED-E60C-4470-698A-B20C7098628B}" dt="2024-03-19T21:21:19.111" v="24"/>
          <ac:spMkLst>
            <pc:docMk/>
            <pc:sldMk cId="3646232039" sldId="267"/>
            <ac:spMk id="11" creationId="{E0CBAC23-2E3F-4A90-BA59-F8299F6A5439}"/>
          </ac:spMkLst>
        </pc:spChg>
        <pc:spChg chg="add del mod">
          <ac:chgData name="Bertilio Correa" userId="S::tuk33262@temple.edu::9147f8ad-75ff-4760-950d-b4415b61d39f" providerId="AD" clId="Web-{389364ED-E60C-4470-698A-B20C7098628B}" dt="2024-03-19T21:29:18.471" v="105"/>
          <ac:spMkLst>
            <pc:docMk/>
            <pc:sldMk cId="3646232039" sldId="267"/>
            <ac:spMk id="68" creationId="{60D27165-712F-9FB4-5C43-859B6006C027}"/>
          </ac:spMkLst>
        </pc:spChg>
        <pc:graphicFrameChg chg="add del modGraphic">
          <ac:chgData name="Bertilio Correa" userId="S::tuk33262@temple.edu::9147f8ad-75ff-4760-950d-b4415b61d39f" providerId="AD" clId="Web-{389364ED-E60C-4470-698A-B20C7098628B}" dt="2024-03-19T21:29:02.002" v="100"/>
          <ac:graphicFrameMkLst>
            <pc:docMk/>
            <pc:sldMk cId="3646232039" sldId="267"/>
            <ac:graphicFrameMk id="5" creationId="{16848A32-A61F-6F0B-AF1C-B023301A9D5F}"/>
          </ac:graphicFrameMkLst>
        </pc:graphicFrameChg>
        <pc:graphicFrameChg chg="add modGraphic">
          <ac:chgData name="Bertilio Correa" userId="S::tuk33262@temple.edu::9147f8ad-75ff-4760-950d-b4415b61d39f" providerId="AD" clId="Web-{389364ED-E60C-4470-698A-B20C7098628B}" dt="2024-03-19T21:29:56.441" v="112" actId="20577"/>
          <ac:graphicFrameMkLst>
            <pc:docMk/>
            <pc:sldMk cId="3646232039" sldId="267"/>
            <ac:graphicFrameMk id="70" creationId="{EA4FE699-6A3F-53BE-14A8-03F5B20E3E58}"/>
          </ac:graphicFrameMkLst>
        </pc:graphicFrameChg>
      </pc:sldChg>
      <pc:sldChg chg="addSp delSp modSp mod setBg">
        <pc:chgData name="Bertilio Correa" userId="S::tuk33262@temple.edu::9147f8ad-75ff-4760-950d-b4415b61d39f" providerId="AD" clId="Web-{389364ED-E60C-4470-698A-B20C7098628B}" dt="2024-03-19T21:27:44.124" v="98"/>
        <pc:sldMkLst>
          <pc:docMk/>
          <pc:sldMk cId="4245474456" sldId="268"/>
        </pc:sldMkLst>
        <pc:spChg chg="mod">
          <ac:chgData name="Bertilio Correa" userId="S::tuk33262@temple.edu::9147f8ad-75ff-4760-950d-b4415b61d39f" providerId="AD" clId="Web-{389364ED-E60C-4470-698A-B20C7098628B}" dt="2024-03-19T21:27:44.124" v="98"/>
          <ac:spMkLst>
            <pc:docMk/>
            <pc:sldMk cId="4245474456" sldId="268"/>
            <ac:spMk id="2" creationId="{A780D93D-E8CA-9BA8-4EE1-F92CB3F7F730}"/>
          </ac:spMkLst>
        </pc:spChg>
        <pc:spChg chg="del mod">
          <ac:chgData name="Bertilio Correa" userId="S::tuk33262@temple.edu::9147f8ad-75ff-4760-950d-b4415b61d39f" providerId="AD" clId="Web-{389364ED-E60C-4470-698A-B20C7098628B}" dt="2024-03-19T21:22:26.879" v="35"/>
          <ac:spMkLst>
            <pc:docMk/>
            <pc:sldMk cId="4245474456" sldId="268"/>
            <ac:spMk id="3" creationId="{F78232C9-76B9-21FB-5849-746D2FE1BF3E}"/>
          </ac:spMkLst>
        </pc:spChg>
        <pc:spChg chg="add del">
          <ac:chgData name="Bertilio Correa" userId="S::tuk33262@temple.edu::9147f8ad-75ff-4760-950d-b4415b61d39f" providerId="AD" clId="Web-{389364ED-E60C-4470-698A-B20C7098628B}" dt="2024-03-19T21:27:44.124" v="98"/>
          <ac:spMkLst>
            <pc:docMk/>
            <pc:sldMk cId="4245474456" sldId="268"/>
            <ac:spMk id="9" creationId="{35DB3719-6FDC-4E5D-891D-FF40B7300F64}"/>
          </ac:spMkLst>
        </pc:spChg>
        <pc:spChg chg="add del">
          <ac:chgData name="Bertilio Correa" userId="S::tuk33262@temple.edu::9147f8ad-75ff-4760-950d-b4415b61d39f" providerId="AD" clId="Web-{389364ED-E60C-4470-698A-B20C7098628B}" dt="2024-03-19T21:27:44.124" v="98"/>
          <ac:spMkLst>
            <pc:docMk/>
            <pc:sldMk cId="4245474456" sldId="268"/>
            <ac:spMk id="11" creationId="{E0CBAC23-2E3F-4A90-BA59-F8299F6A5439}"/>
          </ac:spMkLst>
        </pc:spChg>
        <pc:spChg chg="add">
          <ac:chgData name="Bertilio Correa" userId="S::tuk33262@temple.edu::9147f8ad-75ff-4760-950d-b4415b61d39f" providerId="AD" clId="Web-{389364ED-E60C-4470-698A-B20C7098628B}" dt="2024-03-19T21:27:44.124" v="98"/>
          <ac:spMkLst>
            <pc:docMk/>
            <pc:sldMk cId="4245474456" sldId="268"/>
            <ac:spMk id="16" creationId="{35DB3719-6FDC-4E5D-891D-FF40B7300F64}"/>
          </ac:spMkLst>
        </pc:spChg>
        <pc:spChg chg="add">
          <ac:chgData name="Bertilio Correa" userId="S::tuk33262@temple.edu::9147f8ad-75ff-4760-950d-b4415b61d39f" providerId="AD" clId="Web-{389364ED-E60C-4470-698A-B20C7098628B}" dt="2024-03-19T21:27:44.124" v="98"/>
          <ac:spMkLst>
            <pc:docMk/>
            <pc:sldMk cId="4245474456" sldId="268"/>
            <ac:spMk id="18" creationId="{E0CBAC23-2E3F-4A90-BA59-F8299F6A5439}"/>
          </ac:spMkLst>
        </pc:spChg>
        <pc:graphicFrameChg chg="add mod modGraphic">
          <ac:chgData name="Bertilio Correa" userId="S::tuk33262@temple.edu::9147f8ad-75ff-4760-950d-b4415b61d39f" providerId="AD" clId="Web-{389364ED-E60C-4470-698A-B20C7098628B}" dt="2024-03-19T21:27:44.124" v="98"/>
          <ac:graphicFrameMkLst>
            <pc:docMk/>
            <pc:sldMk cId="4245474456" sldId="268"/>
            <ac:graphicFrameMk id="5" creationId="{630D98D6-19A5-3EC2-277B-4E1283D2F433}"/>
          </ac:graphicFrameMkLst>
        </pc:graphicFrameChg>
      </pc:sldChg>
      <pc:sldChg chg="addSp delSp modSp mod setBg">
        <pc:chgData name="Bertilio Correa" userId="S::tuk33262@temple.edu::9147f8ad-75ff-4760-950d-b4415b61d39f" providerId="AD" clId="Web-{389364ED-E60C-4470-698A-B20C7098628B}" dt="2024-03-19T21:30:42.443" v="124" actId="1076"/>
        <pc:sldMkLst>
          <pc:docMk/>
          <pc:sldMk cId="1968048078" sldId="269"/>
        </pc:sldMkLst>
        <pc:spChg chg="mod">
          <ac:chgData name="Bertilio Correa" userId="S::tuk33262@temple.edu::9147f8ad-75ff-4760-950d-b4415b61d39f" providerId="AD" clId="Web-{389364ED-E60C-4470-698A-B20C7098628B}" dt="2024-03-19T21:23:33.756" v="42" actId="20577"/>
          <ac:spMkLst>
            <pc:docMk/>
            <pc:sldMk cId="1968048078" sldId="269"/>
            <ac:spMk id="2" creationId="{DB94BA4F-81D7-7D74-E59B-F2BE0D2E4C65}"/>
          </ac:spMkLst>
        </pc:spChg>
        <pc:spChg chg="del mod">
          <ac:chgData name="Bertilio Correa" userId="S::tuk33262@temple.edu::9147f8ad-75ff-4760-950d-b4415b61d39f" providerId="AD" clId="Web-{389364ED-E60C-4470-698A-B20C7098628B}" dt="2024-03-19T21:23:27.584" v="40"/>
          <ac:spMkLst>
            <pc:docMk/>
            <pc:sldMk cId="1968048078" sldId="269"/>
            <ac:spMk id="3" creationId="{63AB640C-A090-8B40-B622-14F99E197778}"/>
          </ac:spMkLst>
        </pc:spChg>
        <pc:spChg chg="add">
          <ac:chgData name="Bertilio Correa" userId="S::tuk33262@temple.edu::9147f8ad-75ff-4760-950d-b4415b61d39f" providerId="AD" clId="Web-{389364ED-E60C-4470-698A-B20C7098628B}" dt="2024-03-19T21:23:27.584" v="40"/>
          <ac:spMkLst>
            <pc:docMk/>
            <pc:sldMk cId="1968048078" sldId="269"/>
            <ac:spMk id="9" creationId="{35DB3719-6FDC-4E5D-891D-FF40B7300F64}"/>
          </ac:spMkLst>
        </pc:spChg>
        <pc:spChg chg="add">
          <ac:chgData name="Bertilio Correa" userId="S::tuk33262@temple.edu::9147f8ad-75ff-4760-950d-b4415b61d39f" providerId="AD" clId="Web-{389364ED-E60C-4470-698A-B20C7098628B}" dt="2024-03-19T21:23:27.584" v="40"/>
          <ac:spMkLst>
            <pc:docMk/>
            <pc:sldMk cId="1968048078" sldId="269"/>
            <ac:spMk id="11" creationId="{E0CBAC23-2E3F-4A90-BA59-F8299F6A5439}"/>
          </ac:spMkLst>
        </pc:spChg>
        <pc:spChg chg="add del mod">
          <ac:chgData name="Bertilio Correa" userId="S::tuk33262@temple.edu::9147f8ad-75ff-4760-950d-b4415b61d39f" providerId="AD" clId="Web-{389364ED-E60C-4470-698A-B20C7098628B}" dt="2024-03-19T21:30:29.911" v="119"/>
          <ac:spMkLst>
            <pc:docMk/>
            <pc:sldMk cId="1968048078" sldId="269"/>
            <ac:spMk id="28" creationId="{54CDD0CF-7C76-0A3F-9A9C-0EE5169173F2}"/>
          </ac:spMkLst>
        </pc:spChg>
        <pc:graphicFrameChg chg="add del">
          <ac:chgData name="Bertilio Correa" userId="S::tuk33262@temple.edu::9147f8ad-75ff-4760-950d-b4415b61d39f" providerId="AD" clId="Web-{389364ED-E60C-4470-698A-B20C7098628B}" dt="2024-03-19T21:30:15.645" v="113"/>
          <ac:graphicFrameMkLst>
            <pc:docMk/>
            <pc:sldMk cId="1968048078" sldId="269"/>
            <ac:graphicFrameMk id="5" creationId="{B2036C3A-443E-7AC3-4462-1CEF528835E7}"/>
          </ac:graphicFrameMkLst>
        </pc:graphicFrameChg>
        <pc:graphicFrameChg chg="add mod modGraphic">
          <ac:chgData name="Bertilio Correa" userId="S::tuk33262@temple.edu::9147f8ad-75ff-4760-950d-b4415b61d39f" providerId="AD" clId="Web-{389364ED-E60C-4470-698A-B20C7098628B}" dt="2024-03-19T21:30:42.443" v="124" actId="1076"/>
          <ac:graphicFrameMkLst>
            <pc:docMk/>
            <pc:sldMk cId="1968048078" sldId="269"/>
            <ac:graphicFrameMk id="30" creationId="{E05D2372-397E-AF81-83CB-0962045C562E}"/>
          </ac:graphicFrameMkLst>
        </pc:graphicFrameChg>
      </pc:sldChg>
      <pc:sldChg chg="addSp delSp modSp mod setBg">
        <pc:chgData name="Bertilio Correa" userId="S::tuk33262@temple.edu::9147f8ad-75ff-4760-950d-b4415b61d39f" providerId="AD" clId="Web-{389364ED-E60C-4470-698A-B20C7098628B}" dt="2024-03-19T21:31:52.523" v="143" actId="20577"/>
        <pc:sldMkLst>
          <pc:docMk/>
          <pc:sldMk cId="1496474858" sldId="270"/>
        </pc:sldMkLst>
        <pc:spChg chg="mod">
          <ac:chgData name="Bertilio Correa" userId="S::tuk33262@temple.edu::9147f8ad-75ff-4760-950d-b4415b61d39f" providerId="AD" clId="Web-{389364ED-E60C-4470-698A-B20C7098628B}" dt="2024-03-19T21:24:24.008" v="50" actId="20577"/>
          <ac:spMkLst>
            <pc:docMk/>
            <pc:sldMk cId="1496474858" sldId="270"/>
            <ac:spMk id="2" creationId="{44079F01-7E04-07D6-CD8A-31601C0BEEE1}"/>
          </ac:spMkLst>
        </pc:spChg>
        <pc:spChg chg="del mod">
          <ac:chgData name="Bertilio Correa" userId="S::tuk33262@temple.edu::9147f8ad-75ff-4760-950d-b4415b61d39f" providerId="AD" clId="Web-{389364ED-E60C-4470-698A-B20C7098628B}" dt="2024-03-19T21:31:09.490" v="130"/>
          <ac:spMkLst>
            <pc:docMk/>
            <pc:sldMk cId="1496474858" sldId="270"/>
            <ac:spMk id="3" creationId="{48CFFB52-32AF-DCA9-57D2-AD46F21E4B3E}"/>
          </ac:spMkLst>
        </pc:spChg>
        <pc:spChg chg="add">
          <ac:chgData name="Bertilio Correa" userId="S::tuk33262@temple.edu::9147f8ad-75ff-4760-950d-b4415b61d39f" providerId="AD" clId="Web-{389364ED-E60C-4470-698A-B20C7098628B}" dt="2024-03-19T21:24:17.414" v="48"/>
          <ac:spMkLst>
            <pc:docMk/>
            <pc:sldMk cId="1496474858" sldId="270"/>
            <ac:spMk id="8" creationId="{100EDD19-6802-4EC3-95CE-CFFAB042CFD6}"/>
          </ac:spMkLst>
        </pc:spChg>
        <pc:spChg chg="add">
          <ac:chgData name="Bertilio Correa" userId="S::tuk33262@temple.edu::9147f8ad-75ff-4760-950d-b4415b61d39f" providerId="AD" clId="Web-{389364ED-E60C-4470-698A-B20C7098628B}" dt="2024-03-19T21:24:17.414" v="48"/>
          <ac:spMkLst>
            <pc:docMk/>
            <pc:sldMk cId="1496474858" sldId="270"/>
            <ac:spMk id="10" creationId="{DB17E863-922E-4C26-BD64-E8FD41D28661}"/>
          </ac:spMkLst>
        </pc:spChg>
        <pc:spChg chg="add del mod">
          <ac:chgData name="Bertilio Correa" userId="S::tuk33262@temple.edu::9147f8ad-75ff-4760-950d-b4415b61d39f" providerId="AD" clId="Web-{389364ED-E60C-4470-698A-B20C7098628B}" dt="2024-03-19T21:31:21.022" v="134"/>
          <ac:spMkLst>
            <pc:docMk/>
            <pc:sldMk cId="1496474858" sldId="270"/>
            <ac:spMk id="18" creationId="{6A6F06BA-3F21-E00D-7DBA-5969C98F2FAF}"/>
          </ac:spMkLst>
        </pc:spChg>
        <pc:graphicFrameChg chg="add mod modGraphic">
          <ac:chgData name="Bertilio Correa" userId="S::tuk33262@temple.edu::9147f8ad-75ff-4760-950d-b4415b61d39f" providerId="AD" clId="Web-{389364ED-E60C-4470-698A-B20C7098628B}" dt="2024-03-19T21:31:52.523" v="143" actId="20577"/>
          <ac:graphicFrameMkLst>
            <pc:docMk/>
            <pc:sldMk cId="1496474858" sldId="270"/>
            <ac:graphicFrameMk id="5" creationId="{B2AC6F76-07EB-C149-D7BB-28F5B1FCC6F2}"/>
          </ac:graphicFrameMkLst>
        </pc:graphicFrameChg>
      </pc:sldChg>
      <pc:sldChg chg="addSp delSp modSp mod setBg">
        <pc:chgData name="Bertilio Correa" userId="S::tuk33262@temple.edu::9147f8ad-75ff-4760-950d-b4415b61d39f" providerId="AD" clId="Web-{389364ED-E60C-4470-698A-B20C7098628B}" dt="2024-03-19T21:32:19.540" v="155" actId="1076"/>
        <pc:sldMkLst>
          <pc:docMk/>
          <pc:sldMk cId="648170474" sldId="271"/>
        </pc:sldMkLst>
        <pc:spChg chg="mod">
          <ac:chgData name="Bertilio Correa" userId="S::tuk33262@temple.edu::9147f8ad-75ff-4760-950d-b4415b61d39f" providerId="AD" clId="Web-{389364ED-E60C-4470-698A-B20C7098628B}" dt="2024-03-19T21:24:49.180" v="59" actId="20577"/>
          <ac:spMkLst>
            <pc:docMk/>
            <pc:sldMk cId="648170474" sldId="271"/>
            <ac:spMk id="2" creationId="{8C9EF166-D904-F4C9-1999-DF9FC8AF4DC5}"/>
          </ac:spMkLst>
        </pc:spChg>
        <pc:spChg chg="del mod">
          <ac:chgData name="Bertilio Correa" userId="S::tuk33262@temple.edu::9147f8ad-75ff-4760-950d-b4415b61d39f" providerId="AD" clId="Web-{389364ED-E60C-4470-698A-B20C7098628B}" dt="2024-03-19T21:24:41.696" v="56"/>
          <ac:spMkLst>
            <pc:docMk/>
            <pc:sldMk cId="648170474" sldId="271"/>
            <ac:spMk id="3" creationId="{B3CE6633-7E89-6680-FC55-53E2EF180083}"/>
          </ac:spMkLst>
        </pc:spChg>
        <pc:spChg chg="add">
          <ac:chgData name="Bertilio Correa" userId="S::tuk33262@temple.edu::9147f8ad-75ff-4760-950d-b4415b61d39f" providerId="AD" clId="Web-{389364ED-E60C-4470-698A-B20C7098628B}" dt="2024-03-19T21:24:41.696" v="56"/>
          <ac:spMkLst>
            <pc:docMk/>
            <pc:sldMk cId="648170474" sldId="271"/>
            <ac:spMk id="9" creationId="{35DB3719-6FDC-4E5D-891D-FF40B7300F64}"/>
          </ac:spMkLst>
        </pc:spChg>
        <pc:spChg chg="add">
          <ac:chgData name="Bertilio Correa" userId="S::tuk33262@temple.edu::9147f8ad-75ff-4760-950d-b4415b61d39f" providerId="AD" clId="Web-{389364ED-E60C-4470-698A-B20C7098628B}" dt="2024-03-19T21:24:41.696" v="56"/>
          <ac:spMkLst>
            <pc:docMk/>
            <pc:sldMk cId="648170474" sldId="271"/>
            <ac:spMk id="11" creationId="{E0CBAC23-2E3F-4A90-BA59-F8299F6A5439}"/>
          </ac:spMkLst>
        </pc:spChg>
        <pc:spChg chg="add del mod">
          <ac:chgData name="Bertilio Correa" userId="S::tuk33262@temple.edu::9147f8ad-75ff-4760-950d-b4415b61d39f" providerId="AD" clId="Web-{389364ED-E60C-4470-698A-B20C7098628B}" dt="2024-03-19T21:31:42.163" v="139"/>
          <ac:spMkLst>
            <pc:docMk/>
            <pc:sldMk cId="648170474" sldId="271"/>
            <ac:spMk id="46" creationId="{8995EFC6-94BA-89BE-0F4C-74DBB6571FFD}"/>
          </ac:spMkLst>
        </pc:spChg>
        <pc:spChg chg="add del mod">
          <ac:chgData name="Bertilio Correa" userId="S::tuk33262@temple.edu::9147f8ad-75ff-4760-950d-b4415b61d39f" providerId="AD" clId="Web-{389364ED-E60C-4470-698A-B20C7098628B}" dt="2024-03-19T21:32:04.258" v="148"/>
          <ac:spMkLst>
            <pc:docMk/>
            <pc:sldMk cId="648170474" sldId="271"/>
            <ac:spMk id="47" creationId="{BA89B8D1-6D43-2945-C449-FABE520428C8}"/>
          </ac:spMkLst>
        </pc:spChg>
        <pc:graphicFrameChg chg="add del modGraphic">
          <ac:chgData name="Bertilio Correa" userId="S::tuk33262@temple.edu::9147f8ad-75ff-4760-950d-b4415b61d39f" providerId="AD" clId="Web-{389364ED-E60C-4470-698A-B20C7098628B}" dt="2024-03-19T21:31:37.476" v="138"/>
          <ac:graphicFrameMkLst>
            <pc:docMk/>
            <pc:sldMk cId="648170474" sldId="271"/>
            <ac:graphicFrameMk id="5" creationId="{5B5ABFFD-9680-D281-4F77-86D572436A27}"/>
          </ac:graphicFrameMkLst>
        </pc:graphicFrameChg>
        <pc:graphicFrameChg chg="add mod modGraphic">
          <ac:chgData name="Bertilio Correa" userId="S::tuk33262@temple.edu::9147f8ad-75ff-4760-950d-b4415b61d39f" providerId="AD" clId="Web-{389364ED-E60C-4470-698A-B20C7098628B}" dt="2024-03-19T21:32:19.540" v="155" actId="1076"/>
          <ac:graphicFrameMkLst>
            <pc:docMk/>
            <pc:sldMk cId="648170474" sldId="271"/>
            <ac:graphicFrameMk id="49" creationId="{79E16A5F-75E4-1322-A472-C6E76E9380F9}"/>
          </ac:graphicFrameMkLst>
        </pc:graphicFrameChg>
      </pc:sldChg>
      <pc:sldChg chg="addSp delSp modSp mod setBg">
        <pc:chgData name="Bertilio Correa" userId="S::tuk33262@temple.edu::9147f8ad-75ff-4760-950d-b4415b61d39f" providerId="AD" clId="Web-{389364ED-E60C-4470-698A-B20C7098628B}" dt="2024-03-19T21:32:51.025" v="169" actId="20577"/>
        <pc:sldMkLst>
          <pc:docMk/>
          <pc:sldMk cId="331619651" sldId="272"/>
        </pc:sldMkLst>
        <pc:spChg chg="mod">
          <ac:chgData name="Bertilio Correa" userId="S::tuk33262@temple.edu::9147f8ad-75ff-4760-950d-b4415b61d39f" providerId="AD" clId="Web-{389364ED-E60C-4470-698A-B20C7098628B}" dt="2024-03-19T21:25:37.213" v="69" actId="20577"/>
          <ac:spMkLst>
            <pc:docMk/>
            <pc:sldMk cId="331619651" sldId="272"/>
            <ac:spMk id="2" creationId="{F54C2A6E-1336-930C-F69E-F8AB0A5B3F27}"/>
          </ac:spMkLst>
        </pc:spChg>
        <pc:spChg chg="mod">
          <ac:chgData name="Bertilio Correa" userId="S::tuk33262@temple.edu::9147f8ad-75ff-4760-950d-b4415b61d39f" providerId="AD" clId="Web-{389364ED-E60C-4470-698A-B20C7098628B}" dt="2024-03-19T21:32:37.056" v="162" actId="20577"/>
          <ac:spMkLst>
            <pc:docMk/>
            <pc:sldMk cId="331619651" sldId="272"/>
            <ac:spMk id="3" creationId="{EBC16565-0B35-34AD-9A1C-BAB3557DD0A7}"/>
          </ac:spMkLst>
        </pc:spChg>
        <pc:spChg chg="add del mod">
          <ac:chgData name="Bertilio Correa" userId="S::tuk33262@temple.edu::9147f8ad-75ff-4760-950d-b4415b61d39f" providerId="AD" clId="Web-{389364ED-E60C-4470-698A-B20C7098628B}" dt="2024-03-19T21:32:26.477" v="159"/>
          <ac:spMkLst>
            <pc:docMk/>
            <pc:sldMk cId="331619651" sldId="272"/>
            <ac:spMk id="4" creationId="{A00B70B8-AA92-C748-C4C4-817813F41BCA}"/>
          </ac:spMkLst>
        </pc:spChg>
        <pc:spChg chg="add">
          <ac:chgData name="Bertilio Correa" userId="S::tuk33262@temple.edu::9147f8ad-75ff-4760-950d-b4415b61d39f" providerId="AD" clId="Web-{389364ED-E60C-4470-698A-B20C7098628B}" dt="2024-03-19T21:25:30.838" v="67"/>
          <ac:spMkLst>
            <pc:docMk/>
            <pc:sldMk cId="331619651" sldId="272"/>
            <ac:spMk id="8" creationId="{100EDD19-6802-4EC3-95CE-CFFAB042CFD6}"/>
          </ac:spMkLst>
        </pc:spChg>
        <pc:spChg chg="add">
          <ac:chgData name="Bertilio Correa" userId="S::tuk33262@temple.edu::9147f8ad-75ff-4760-950d-b4415b61d39f" providerId="AD" clId="Web-{389364ED-E60C-4470-698A-B20C7098628B}" dt="2024-03-19T21:25:30.838" v="67"/>
          <ac:spMkLst>
            <pc:docMk/>
            <pc:sldMk cId="331619651" sldId="272"/>
            <ac:spMk id="10" creationId="{DB17E863-922E-4C26-BD64-E8FD41D28661}"/>
          </ac:spMkLst>
        </pc:spChg>
        <pc:graphicFrameChg chg="add modGraphic">
          <ac:chgData name="Bertilio Correa" userId="S::tuk33262@temple.edu::9147f8ad-75ff-4760-950d-b4415b61d39f" providerId="AD" clId="Web-{389364ED-E60C-4470-698A-B20C7098628B}" dt="2024-03-19T21:32:51.025" v="169" actId="20577"/>
          <ac:graphicFrameMkLst>
            <pc:docMk/>
            <pc:sldMk cId="331619651" sldId="272"/>
            <ac:graphicFrameMk id="6" creationId="{579B2F7C-BF7B-ED95-0989-4F37331D4A59}"/>
          </ac:graphicFrameMkLst>
        </pc:graphicFrameChg>
      </pc:sldChg>
      <pc:sldChg chg="addSp delSp modSp mod setBg">
        <pc:chgData name="Bertilio Correa" userId="S::tuk33262@temple.edu::9147f8ad-75ff-4760-950d-b4415b61d39f" providerId="AD" clId="Web-{389364ED-E60C-4470-698A-B20C7098628B}" dt="2024-03-19T21:34:17.466" v="194" actId="20577"/>
        <pc:sldMkLst>
          <pc:docMk/>
          <pc:sldMk cId="2309460194" sldId="273"/>
        </pc:sldMkLst>
        <pc:spChg chg="mod">
          <ac:chgData name="Bertilio Correa" userId="S::tuk33262@temple.edu::9147f8ad-75ff-4760-950d-b4415b61d39f" providerId="AD" clId="Web-{389364ED-E60C-4470-698A-B20C7098628B}" dt="2024-03-19T21:26:30.121" v="81" actId="20577"/>
          <ac:spMkLst>
            <pc:docMk/>
            <pc:sldMk cId="2309460194" sldId="273"/>
            <ac:spMk id="2" creationId="{5ACC13AA-EBE5-9BC4-9E84-03CD2DB0FFB8}"/>
          </ac:spMkLst>
        </pc:spChg>
        <pc:spChg chg="mod">
          <ac:chgData name="Bertilio Correa" userId="S::tuk33262@temple.edu::9147f8ad-75ff-4760-950d-b4415b61d39f" providerId="AD" clId="Web-{389364ED-E60C-4470-698A-B20C7098628B}" dt="2024-03-19T21:32:58.447" v="170" actId="20577"/>
          <ac:spMkLst>
            <pc:docMk/>
            <pc:sldMk cId="2309460194" sldId="273"/>
            <ac:spMk id="3" creationId="{C6DBBDD8-E3A3-920F-841B-C09798AD4C6A}"/>
          </ac:spMkLst>
        </pc:spChg>
        <pc:spChg chg="add del mod">
          <ac:chgData name="Bertilio Correa" userId="S::tuk33262@temple.edu::9147f8ad-75ff-4760-950d-b4415b61d39f" providerId="AD" clId="Web-{389364ED-E60C-4470-698A-B20C7098628B}" dt="2024-03-19T21:33:13.229" v="177"/>
          <ac:spMkLst>
            <pc:docMk/>
            <pc:sldMk cId="2309460194" sldId="273"/>
            <ac:spMk id="4" creationId="{8A71AA60-DB0F-EFC3-6895-316E9AC1285F}"/>
          </ac:spMkLst>
        </pc:spChg>
        <pc:spChg chg="add">
          <ac:chgData name="Bertilio Correa" userId="S::tuk33262@temple.edu::9147f8ad-75ff-4760-950d-b4415b61d39f" providerId="AD" clId="Web-{389364ED-E60C-4470-698A-B20C7098628B}" dt="2024-03-19T21:26:26.527" v="80"/>
          <ac:spMkLst>
            <pc:docMk/>
            <pc:sldMk cId="2309460194" sldId="273"/>
            <ac:spMk id="8" creationId="{100EDD19-6802-4EC3-95CE-CFFAB042CFD6}"/>
          </ac:spMkLst>
        </pc:spChg>
        <pc:spChg chg="add">
          <ac:chgData name="Bertilio Correa" userId="S::tuk33262@temple.edu::9147f8ad-75ff-4760-950d-b4415b61d39f" providerId="AD" clId="Web-{389364ED-E60C-4470-698A-B20C7098628B}" dt="2024-03-19T21:26:26.527" v="80"/>
          <ac:spMkLst>
            <pc:docMk/>
            <pc:sldMk cId="2309460194" sldId="273"/>
            <ac:spMk id="10" creationId="{DB17E863-922E-4C26-BD64-E8FD41D28661}"/>
          </ac:spMkLst>
        </pc:spChg>
        <pc:graphicFrameChg chg="add modGraphic">
          <ac:chgData name="Bertilio Correa" userId="S::tuk33262@temple.edu::9147f8ad-75ff-4760-950d-b4415b61d39f" providerId="AD" clId="Web-{389364ED-E60C-4470-698A-B20C7098628B}" dt="2024-03-19T21:34:17.466" v="194" actId="20577"/>
          <ac:graphicFrameMkLst>
            <pc:docMk/>
            <pc:sldMk cId="2309460194" sldId="273"/>
            <ac:graphicFrameMk id="6" creationId="{91A5CED6-FADE-B3F0-238C-173F6F72D7F7}"/>
          </ac:graphicFrameMkLst>
        </pc:graphicFrameChg>
      </pc:sldChg>
      <pc:sldChg chg="addSp delSp modSp mod setBg">
        <pc:chgData name="Bertilio Correa" userId="S::tuk33262@temple.edu::9147f8ad-75ff-4760-950d-b4415b61d39f" providerId="AD" clId="Web-{389364ED-E60C-4470-698A-B20C7098628B}" dt="2024-03-19T21:33:59.934" v="192" actId="20577"/>
        <pc:sldMkLst>
          <pc:docMk/>
          <pc:sldMk cId="3841828755" sldId="274"/>
        </pc:sldMkLst>
        <pc:spChg chg="mod">
          <ac:chgData name="Bertilio Correa" userId="S::tuk33262@temple.edu::9147f8ad-75ff-4760-950d-b4415b61d39f" providerId="AD" clId="Web-{389364ED-E60C-4470-698A-B20C7098628B}" dt="2024-03-19T21:27:29.998" v="97"/>
          <ac:spMkLst>
            <pc:docMk/>
            <pc:sldMk cId="3841828755" sldId="274"/>
            <ac:spMk id="2" creationId="{645DBB56-5E63-1767-EAB1-195D0AD75015}"/>
          </ac:spMkLst>
        </pc:spChg>
        <pc:spChg chg="del mod">
          <ac:chgData name="Bertilio Correa" userId="S::tuk33262@temple.edu::9147f8ad-75ff-4760-950d-b4415b61d39f" providerId="AD" clId="Web-{389364ED-E60C-4470-698A-B20C7098628B}" dt="2024-03-19T21:33:43.574" v="181"/>
          <ac:spMkLst>
            <pc:docMk/>
            <pc:sldMk cId="3841828755" sldId="274"/>
            <ac:spMk id="3" creationId="{8E9B22E2-9877-4E36-EB73-9D4E4C8D9F13}"/>
          </ac:spMkLst>
        </pc:spChg>
        <pc:spChg chg="add del mod">
          <ac:chgData name="Bertilio Correa" userId="S::tuk33262@temple.edu::9147f8ad-75ff-4760-950d-b4415b61d39f" providerId="AD" clId="Web-{389364ED-E60C-4470-698A-B20C7098628B}" dt="2024-03-19T21:33:45.652" v="182"/>
          <ac:spMkLst>
            <pc:docMk/>
            <pc:sldMk cId="3841828755" sldId="274"/>
            <ac:spMk id="5" creationId="{036D80C5-C06D-071D-BAD4-6BF592B34053}"/>
          </ac:spMkLst>
        </pc:spChg>
        <pc:spChg chg="add">
          <ac:chgData name="Bertilio Correa" userId="S::tuk33262@temple.edu::9147f8ad-75ff-4760-950d-b4415b61d39f" providerId="AD" clId="Web-{389364ED-E60C-4470-698A-B20C7098628B}" dt="2024-03-19T21:27:29.998" v="97"/>
          <ac:spMkLst>
            <pc:docMk/>
            <pc:sldMk cId="3841828755" sldId="274"/>
            <ac:spMk id="8" creationId="{100EDD19-6802-4EC3-95CE-CFFAB042CFD6}"/>
          </ac:spMkLst>
        </pc:spChg>
        <pc:spChg chg="add">
          <ac:chgData name="Bertilio Correa" userId="S::tuk33262@temple.edu::9147f8ad-75ff-4760-950d-b4415b61d39f" providerId="AD" clId="Web-{389364ED-E60C-4470-698A-B20C7098628B}" dt="2024-03-19T21:27:29.998" v="97"/>
          <ac:spMkLst>
            <pc:docMk/>
            <pc:sldMk cId="3841828755" sldId="274"/>
            <ac:spMk id="10" creationId="{DB17E863-922E-4C26-BD64-E8FD41D28661}"/>
          </ac:spMkLst>
        </pc:spChg>
        <pc:graphicFrameChg chg="add modGraphic">
          <ac:chgData name="Bertilio Correa" userId="S::tuk33262@temple.edu::9147f8ad-75ff-4760-950d-b4415b61d39f" providerId="AD" clId="Web-{389364ED-E60C-4470-698A-B20C7098628B}" dt="2024-03-19T21:33:59.934" v="192" actId="20577"/>
          <ac:graphicFrameMkLst>
            <pc:docMk/>
            <pc:sldMk cId="3841828755" sldId="274"/>
            <ac:graphicFrameMk id="7" creationId="{BAF31108-A1B1-FDFE-5A71-F9AAE90B7310}"/>
          </ac:graphicFrameMkLst>
        </pc:graphicFrameChg>
      </pc:sldChg>
      <pc:sldChg chg="addSp delSp modSp mod setBg">
        <pc:chgData name="Bertilio Correa" userId="S::tuk33262@temple.edu::9147f8ad-75ff-4760-950d-b4415b61d39f" providerId="AD" clId="Web-{389364ED-E60C-4470-698A-B20C7098628B}" dt="2024-03-19T21:35:45.844" v="219" actId="1076"/>
        <pc:sldMkLst>
          <pc:docMk/>
          <pc:sldMk cId="426379356" sldId="275"/>
        </pc:sldMkLst>
        <pc:spChg chg="mod">
          <ac:chgData name="Bertilio Correa" userId="S::tuk33262@temple.edu::9147f8ad-75ff-4760-950d-b4415b61d39f" providerId="AD" clId="Web-{389364ED-E60C-4470-698A-B20C7098628B}" dt="2024-03-19T21:35:10.358" v="208"/>
          <ac:spMkLst>
            <pc:docMk/>
            <pc:sldMk cId="426379356" sldId="275"/>
            <ac:spMk id="2" creationId="{9DC74DBE-4BB9-E861-37E3-689B453C349C}"/>
          </ac:spMkLst>
        </pc:spChg>
        <pc:spChg chg="del mod">
          <ac:chgData name="Bertilio Correa" userId="S::tuk33262@temple.edu::9147f8ad-75ff-4760-950d-b4415b61d39f" providerId="AD" clId="Web-{389364ED-E60C-4470-698A-B20C7098628B}" dt="2024-03-19T21:35:22.687" v="212"/>
          <ac:spMkLst>
            <pc:docMk/>
            <pc:sldMk cId="426379356" sldId="275"/>
            <ac:spMk id="3" creationId="{A7C0D5C7-E601-3244-3095-32FCFC58930C}"/>
          </ac:spMkLst>
        </pc:spChg>
        <pc:spChg chg="add">
          <ac:chgData name="Bertilio Correa" userId="S::tuk33262@temple.edu::9147f8ad-75ff-4760-950d-b4415b61d39f" providerId="AD" clId="Web-{389364ED-E60C-4470-698A-B20C7098628B}" dt="2024-03-19T21:35:10.358" v="208"/>
          <ac:spMkLst>
            <pc:docMk/>
            <pc:sldMk cId="426379356" sldId="275"/>
            <ac:spMk id="8" creationId="{100EDD19-6802-4EC3-95CE-CFFAB042CFD6}"/>
          </ac:spMkLst>
        </pc:spChg>
        <pc:spChg chg="add">
          <ac:chgData name="Bertilio Correa" userId="S::tuk33262@temple.edu::9147f8ad-75ff-4760-950d-b4415b61d39f" providerId="AD" clId="Web-{389364ED-E60C-4470-698A-B20C7098628B}" dt="2024-03-19T21:35:10.358" v="208"/>
          <ac:spMkLst>
            <pc:docMk/>
            <pc:sldMk cId="426379356" sldId="275"/>
            <ac:spMk id="10" creationId="{DB17E863-922E-4C26-BD64-E8FD41D28661}"/>
          </ac:spMkLst>
        </pc:spChg>
        <pc:spChg chg="add del mod">
          <ac:chgData name="Bertilio Correa" userId="S::tuk33262@temple.edu::9147f8ad-75ff-4760-950d-b4415b61d39f" providerId="AD" clId="Web-{389364ED-E60C-4470-698A-B20C7098628B}" dt="2024-03-19T21:35:37.015" v="217"/>
          <ac:spMkLst>
            <pc:docMk/>
            <pc:sldMk cId="426379356" sldId="275"/>
            <ac:spMk id="17" creationId="{2E6ACD57-A8F0-C69B-9C8E-55AB8DBA96EF}"/>
          </ac:spMkLst>
        </pc:spChg>
        <pc:graphicFrameChg chg="add mod modGraphic">
          <ac:chgData name="Bertilio Correa" userId="S::tuk33262@temple.edu::9147f8ad-75ff-4760-950d-b4415b61d39f" providerId="AD" clId="Web-{389364ED-E60C-4470-698A-B20C7098628B}" dt="2024-03-19T21:35:45.844" v="219" actId="1076"/>
          <ac:graphicFrameMkLst>
            <pc:docMk/>
            <pc:sldMk cId="426379356" sldId="275"/>
            <ac:graphicFrameMk id="5" creationId="{C36AF9CF-813F-79BE-EA8C-FE36AB0C41F4}"/>
          </ac:graphicFrameMkLst>
        </pc:graphicFrameChg>
      </pc:sldChg>
      <pc:sldChg chg="addSp modSp mod setBg">
        <pc:chgData name="Bertilio Correa" userId="S::tuk33262@temple.edu::9147f8ad-75ff-4760-950d-b4415b61d39f" providerId="AD" clId="Web-{389364ED-E60C-4470-698A-B20C7098628B}" dt="2024-03-19T21:39:05.601" v="282" actId="20577"/>
        <pc:sldMkLst>
          <pc:docMk/>
          <pc:sldMk cId="1776437775" sldId="276"/>
        </pc:sldMkLst>
        <pc:spChg chg="mod">
          <ac:chgData name="Bertilio Correa" userId="S::tuk33262@temple.edu::9147f8ad-75ff-4760-950d-b4415b61d39f" providerId="AD" clId="Web-{389364ED-E60C-4470-698A-B20C7098628B}" dt="2024-03-19T21:39:05.601" v="282" actId="20577"/>
          <ac:spMkLst>
            <pc:docMk/>
            <pc:sldMk cId="1776437775" sldId="276"/>
            <ac:spMk id="2" creationId="{35D74913-D678-C03F-49C9-9CE50146EA70}"/>
          </ac:spMkLst>
        </pc:spChg>
        <pc:spChg chg="mod">
          <ac:chgData name="Bertilio Correa" userId="S::tuk33262@temple.edu::9147f8ad-75ff-4760-950d-b4415b61d39f" providerId="AD" clId="Web-{389364ED-E60C-4470-698A-B20C7098628B}" dt="2024-03-19T21:38:19.522" v="272" actId="20577"/>
          <ac:spMkLst>
            <pc:docMk/>
            <pc:sldMk cId="1776437775" sldId="276"/>
            <ac:spMk id="3" creationId="{D5C11389-02F2-3679-9A9C-5CD695385AD2}"/>
          </ac:spMkLst>
        </pc:spChg>
        <pc:spChg chg="add">
          <ac:chgData name="Bertilio Correa" userId="S::tuk33262@temple.edu::9147f8ad-75ff-4760-950d-b4415b61d39f" providerId="AD" clId="Web-{389364ED-E60C-4470-698A-B20C7098628B}" dt="2024-03-19T21:36:38.892" v="240"/>
          <ac:spMkLst>
            <pc:docMk/>
            <pc:sldMk cId="1776437775" sldId="276"/>
            <ac:spMk id="8" creationId="{100EDD19-6802-4EC3-95CE-CFFAB042CFD6}"/>
          </ac:spMkLst>
        </pc:spChg>
        <pc:spChg chg="add">
          <ac:chgData name="Bertilio Correa" userId="S::tuk33262@temple.edu::9147f8ad-75ff-4760-950d-b4415b61d39f" providerId="AD" clId="Web-{389364ED-E60C-4470-698A-B20C7098628B}" dt="2024-03-19T21:36:38.892" v="240"/>
          <ac:spMkLst>
            <pc:docMk/>
            <pc:sldMk cId="1776437775" sldId="276"/>
            <ac:spMk id="10" creationId="{DB17E863-922E-4C26-BD64-E8FD41D28661}"/>
          </ac:spMkLst>
        </pc:spChg>
        <pc:graphicFrameChg chg="add mod modGraphic">
          <ac:chgData name="Bertilio Correa" userId="S::tuk33262@temple.edu::9147f8ad-75ff-4760-950d-b4415b61d39f" providerId="AD" clId="Web-{389364ED-E60C-4470-698A-B20C7098628B}" dt="2024-03-19T21:38:40.725" v="281" actId="20577"/>
          <ac:graphicFrameMkLst>
            <pc:docMk/>
            <pc:sldMk cId="1776437775" sldId="276"/>
            <ac:graphicFrameMk id="5" creationId="{B14772FF-53AC-A7DD-DF9E-CAAF305E59F7}"/>
          </ac:graphicFrameMkLst>
        </pc:graphicFrameChg>
      </pc:sldChg>
      <pc:sldChg chg="modSp">
        <pc:chgData name="Bertilio Correa" userId="S::tuk33262@temple.edu::9147f8ad-75ff-4760-950d-b4415b61d39f" providerId="AD" clId="Web-{389364ED-E60C-4470-698A-B20C7098628B}" dt="2024-03-19T21:40:52.417" v="285" actId="20577"/>
        <pc:sldMkLst>
          <pc:docMk/>
          <pc:sldMk cId="581366278" sldId="279"/>
        </pc:sldMkLst>
        <pc:graphicFrameChg chg="modGraphic">
          <ac:chgData name="Bertilio Correa" userId="S::tuk33262@temple.edu::9147f8ad-75ff-4760-950d-b4415b61d39f" providerId="AD" clId="Web-{389364ED-E60C-4470-698A-B20C7098628B}" dt="2024-03-19T21:40:52.417" v="285" actId="20577"/>
          <ac:graphicFrameMkLst>
            <pc:docMk/>
            <pc:sldMk cId="581366278" sldId="279"/>
            <ac:graphicFrameMk id="5" creationId="{60E90CF6-C1E3-859B-C667-603BA28D15EF}"/>
          </ac:graphicFrameMkLst>
        </pc:graphicFrameChg>
      </pc:sldChg>
      <pc:sldChg chg="addSp delSp modSp">
        <pc:chgData name="Bertilio Correa" userId="S::tuk33262@temple.edu::9147f8ad-75ff-4760-950d-b4415b61d39f" providerId="AD" clId="Web-{389364ED-E60C-4470-698A-B20C7098628B}" dt="2024-03-19T21:50:04.623" v="294" actId="20577"/>
        <pc:sldMkLst>
          <pc:docMk/>
          <pc:sldMk cId="2595978712" sldId="281"/>
        </pc:sldMkLst>
        <pc:spChg chg="mod">
          <ac:chgData name="Bertilio Correa" userId="S::tuk33262@temple.edu::9147f8ad-75ff-4760-950d-b4415b61d39f" providerId="AD" clId="Web-{389364ED-E60C-4470-698A-B20C7098628B}" dt="2024-03-19T21:50:04.623" v="294" actId="20577"/>
          <ac:spMkLst>
            <pc:docMk/>
            <pc:sldMk cId="2595978712" sldId="281"/>
            <ac:spMk id="3" creationId="{DD91325B-50CB-1B2D-943F-DDBF0B932130}"/>
          </ac:spMkLst>
        </pc:spChg>
        <pc:picChg chg="del">
          <ac:chgData name="Bertilio Correa" userId="S::tuk33262@temple.edu::9147f8ad-75ff-4760-950d-b4415b61d39f" providerId="AD" clId="Web-{389364ED-E60C-4470-698A-B20C7098628B}" dt="2024-03-19T21:43:35.782" v="286"/>
          <ac:picMkLst>
            <pc:docMk/>
            <pc:sldMk cId="2595978712" sldId="281"/>
            <ac:picMk id="4" creationId="{A73B4434-C692-818A-647E-18607B150214}"/>
          </ac:picMkLst>
        </pc:picChg>
        <pc:picChg chg="add mod">
          <ac:chgData name="Bertilio Correa" userId="S::tuk33262@temple.edu::9147f8ad-75ff-4760-950d-b4415b61d39f" providerId="AD" clId="Web-{389364ED-E60C-4470-698A-B20C7098628B}" dt="2024-03-19T21:48:34.245" v="292" actId="1076"/>
          <ac:picMkLst>
            <pc:docMk/>
            <pc:sldMk cId="2595978712" sldId="281"/>
            <ac:picMk id="5" creationId="{09A0966B-2CDB-3D85-9D77-BF8C8C8FB1CD}"/>
          </ac:picMkLst>
        </pc:picChg>
      </pc:sldChg>
      <pc:sldChg chg="addSp modSp">
        <pc:chgData name="Bertilio Correa" userId="S::tuk33262@temple.edu::9147f8ad-75ff-4760-950d-b4415b61d39f" providerId="AD" clId="Web-{389364ED-E60C-4470-698A-B20C7098628B}" dt="2024-03-19T21:50:20.452" v="297" actId="1076"/>
        <pc:sldMkLst>
          <pc:docMk/>
          <pc:sldMk cId="2659914368" sldId="282"/>
        </pc:sldMkLst>
        <pc:spChg chg="add mod">
          <ac:chgData name="Bertilio Correa" userId="S::tuk33262@temple.edu::9147f8ad-75ff-4760-950d-b4415b61d39f" providerId="AD" clId="Web-{389364ED-E60C-4470-698A-B20C7098628B}" dt="2024-03-19T21:50:20.452" v="297" actId="1076"/>
          <ac:spMkLst>
            <pc:docMk/>
            <pc:sldMk cId="2659914368" sldId="282"/>
            <ac:spMk id="29" creationId="{74F819E0-5E93-ADB0-D0BB-BE2D7C40A243}"/>
          </ac:spMkLst>
        </pc:spChg>
      </pc:sldChg>
      <pc:sldChg chg="modSp">
        <pc:chgData name="Bertilio Correa" userId="S::tuk33262@temple.edu::9147f8ad-75ff-4760-950d-b4415b61d39f" providerId="AD" clId="Web-{389364ED-E60C-4470-698A-B20C7098628B}" dt="2024-03-19T21:50:37.218" v="299" actId="20577"/>
        <pc:sldMkLst>
          <pc:docMk/>
          <pc:sldMk cId="2034423788" sldId="283"/>
        </pc:sldMkLst>
        <pc:spChg chg="mod">
          <ac:chgData name="Bertilio Correa" userId="S::tuk33262@temple.edu::9147f8ad-75ff-4760-950d-b4415b61d39f" providerId="AD" clId="Web-{389364ED-E60C-4470-698A-B20C7098628B}" dt="2024-03-19T21:50:37.218" v="299" actId="20577"/>
          <ac:spMkLst>
            <pc:docMk/>
            <pc:sldMk cId="2034423788" sldId="283"/>
            <ac:spMk id="15" creationId="{94DB583F-28F6-7DB0-B6A1-A65B42A28BB1}"/>
          </ac:spMkLst>
        </pc:spChg>
      </pc:sldChg>
      <pc:sldChg chg="modSp">
        <pc:chgData name="Bertilio Correa" userId="S::tuk33262@temple.edu::9147f8ad-75ff-4760-950d-b4415b61d39f" providerId="AD" clId="Web-{389364ED-E60C-4470-698A-B20C7098628B}" dt="2024-03-19T21:30:52.646" v="126" actId="20577"/>
        <pc:sldMkLst>
          <pc:docMk/>
          <pc:sldMk cId="30709519" sldId="284"/>
        </pc:sldMkLst>
        <pc:spChg chg="mod">
          <ac:chgData name="Bertilio Correa" userId="S::tuk33262@temple.edu::9147f8ad-75ff-4760-950d-b4415b61d39f" providerId="AD" clId="Web-{389364ED-E60C-4470-698A-B20C7098628B}" dt="2024-03-19T21:30:52.646" v="126" actId="20577"/>
          <ac:spMkLst>
            <pc:docMk/>
            <pc:sldMk cId="30709519" sldId="284"/>
            <ac:spMk id="2" creationId="{BA479D03-12B8-4D20-F8BD-A56D9334F83E}"/>
          </ac:spMkLst>
        </pc:spChg>
      </pc:sldChg>
    </pc:docChg>
  </pc:docChgLst>
</pc:chgInfo>
</file>

<file path=ppt/diagrams/_rels/data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1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FA9760D-4E7B-4335-A7A7-200FE7D41149}">
      <dgm:prSet/>
      <dgm:spPr/>
      <dgm:t>
        <a:bodyPr/>
        <a:lstStyle/>
        <a:p>
          <a:pPr algn="l">
            <a:defRPr cap="all"/>
          </a:pPr>
          <a:r>
            <a:rPr lang="en-US" dirty="0">
              <a:solidFill>
                <a:schemeClr val="bg1"/>
              </a:solidFill>
              <a:latin typeface="Arial"/>
              <a:cs typeface="Arial"/>
            </a:rPr>
            <a:t>BB R. 15.1 – change author to small caps</a:t>
          </a:r>
        </a:p>
      </dgm:t>
    </dgm:pt>
    <dgm:pt modelId="{6C3E2A8B-2405-47C6-BB74-270DE9484D07}" type="parTrans" cxnId="{2BF4D763-BE18-440B-9485-472D8AC8B58A}">
      <dgm:prSet/>
      <dgm:spPr/>
      <dgm:t>
        <a:bodyPr/>
        <a:lstStyle/>
        <a:p>
          <a:endParaRPr lang="en-US"/>
        </a:p>
      </dgm:t>
    </dgm:pt>
    <dgm:pt modelId="{306B5640-DDCD-4CD8-831F-AADDFE9708F7}" type="sibTrans" cxnId="{2BF4D763-BE18-440B-9485-472D8AC8B58A}">
      <dgm:prSet/>
      <dgm:spPr/>
      <dgm:t>
        <a:bodyPr/>
        <a:lstStyle/>
        <a:p>
          <a:endParaRPr lang="en-US"/>
        </a:p>
      </dgm:t>
    </dgm:pt>
    <dgm:pt modelId="{DB0C7908-7978-4274-A000-BF099880C7EE}">
      <dgm:prSet/>
      <dgm:spPr/>
      <dgm:t>
        <a:bodyPr/>
        <a:lstStyle/>
        <a:p>
          <a:pPr algn="l">
            <a:defRPr cap="all"/>
          </a:pPr>
          <a:r>
            <a:rPr lang="en-US" dirty="0">
              <a:solidFill>
                <a:schemeClr val="bg1"/>
              </a:solidFill>
              <a:latin typeface="Arial"/>
              <a:cs typeface="Arial"/>
            </a:rPr>
            <a:t>BB R. 15.3 – change title to small caps, fix spelling mistake in color. </a:t>
          </a:r>
        </a:p>
      </dgm:t>
    </dgm:pt>
    <dgm:pt modelId="{1A2C3674-1072-403C-A4DA-69A522631907}" type="parTrans" cxnId="{CFC8A75D-4223-433B-919F-6147260915CD}">
      <dgm:prSet/>
      <dgm:spPr/>
      <dgm:t>
        <a:bodyPr/>
        <a:lstStyle/>
        <a:p>
          <a:endParaRPr lang="en-US"/>
        </a:p>
      </dgm:t>
    </dgm:pt>
    <dgm:pt modelId="{92DC7C97-52B0-4F25-9C3E-6812C86125ED}" type="sibTrans" cxnId="{CFC8A75D-4223-433B-919F-6147260915CD}">
      <dgm:prSet/>
      <dgm:spPr/>
      <dgm:t>
        <a:bodyPr/>
        <a:lstStyle/>
        <a:p>
          <a:endParaRPr lang="en-US"/>
        </a:p>
      </dgm:t>
    </dgm:pt>
    <dgm:pt modelId="{0FCCEE84-1F68-48C4-8924-732826EB8DF5}">
      <dgm:prSet/>
      <dgm:spPr/>
      <dgm:t>
        <a:bodyPr/>
        <a:lstStyle/>
        <a:p>
          <a:pPr algn="l">
            <a:defRPr cap="all"/>
          </a:pPr>
          <a:r>
            <a:rPr lang="en-US" dirty="0">
              <a:solidFill>
                <a:schemeClr val="bg1"/>
              </a:solidFill>
              <a:latin typeface="Arial"/>
              <a:cs typeface="Arial"/>
            </a:rPr>
            <a:t>BB R. 15.4 – change fourth to </a:t>
          </a:r>
          <a:r>
            <a:rPr lang="en-US" baseline="30000" dirty="0">
              <a:solidFill>
                <a:schemeClr val="bg1"/>
              </a:solidFill>
              <a:latin typeface="Arial"/>
              <a:cs typeface="Arial"/>
            </a:rPr>
            <a:t>4th</a:t>
          </a:r>
          <a:endParaRPr lang="en-US" dirty="0">
            <a:solidFill>
              <a:schemeClr val="bg1"/>
            </a:solidFill>
            <a:latin typeface="Arial"/>
            <a:cs typeface="Arial"/>
          </a:endParaRPr>
        </a:p>
      </dgm:t>
    </dgm:pt>
    <dgm:pt modelId="{600800E6-BA63-4A64-BBB7-1467B37CC938}" type="parTrans" cxnId="{C6382983-667E-4968-8360-4D4AC979BF96}">
      <dgm:prSet/>
      <dgm:spPr/>
      <dgm:t>
        <a:bodyPr/>
        <a:lstStyle/>
        <a:p>
          <a:endParaRPr lang="en-US"/>
        </a:p>
      </dgm:t>
    </dgm:pt>
    <dgm:pt modelId="{0CE61F70-1B60-4A5A-AAFD-84E450D4CFAB}" type="sibTrans" cxnId="{C6382983-667E-4968-8360-4D4AC979BF96}">
      <dgm:prSet/>
      <dgm:spPr/>
      <dgm:t>
        <a:bodyPr/>
        <a:lstStyle/>
        <a:p>
          <a:endParaRPr lang="en-US"/>
        </a:p>
      </dgm:t>
    </dgm:pt>
    <dgm:pt modelId="{2DDFE858-3615-43F5-90AE-36E3E587B07D}">
      <dgm:prSet/>
      <dgm:spPr/>
      <dgm:t>
        <a:bodyPr/>
        <a:lstStyle/>
        <a:p>
          <a:pPr algn="l">
            <a:defRPr cap="all"/>
          </a:pPr>
          <a:r>
            <a:rPr lang="en-US" dirty="0">
              <a:solidFill>
                <a:schemeClr val="bg1"/>
              </a:solidFill>
              <a:latin typeface="Arial"/>
              <a:cs typeface="Arial"/>
            </a:rPr>
            <a:t>BB R. 1.2 – italicize signal</a:t>
          </a:r>
        </a:p>
      </dgm:t>
    </dgm:pt>
    <dgm:pt modelId="{0B37E726-214E-4985-A4E9-EF4D3C707ABA}" type="parTrans" cxnId="{08796C92-2DE8-4521-8996-E7C1CFDDADD2}">
      <dgm:prSet/>
      <dgm:spPr/>
      <dgm:t>
        <a:bodyPr/>
        <a:lstStyle/>
        <a:p>
          <a:endParaRPr lang="en-US"/>
        </a:p>
      </dgm:t>
    </dgm:pt>
    <dgm:pt modelId="{51EF8965-CEB6-45B1-80A0-15CA3B40FA1C}" type="sibTrans" cxnId="{08796C92-2DE8-4521-8996-E7C1CFDDADD2}">
      <dgm:prSet/>
      <dgm:spPr/>
      <dgm:t>
        <a:bodyPr/>
        <a:lstStyle/>
        <a:p>
          <a:endParaRPr lang="en-US"/>
        </a:p>
      </dgm:t>
    </dgm:pt>
    <dgm:pt modelId="{D0CACB4A-B880-4A35-8FC6-2B2EEA8CEC29}" type="pres">
      <dgm:prSet presAssocID="{C361FF9B-B2E9-48FF-B222-D3E09DB741F0}" presName="diagram" presStyleCnt="0">
        <dgm:presLayoutVars>
          <dgm:dir/>
          <dgm:resizeHandles val="exact"/>
        </dgm:presLayoutVars>
      </dgm:prSet>
      <dgm:spPr/>
    </dgm:pt>
    <dgm:pt modelId="{9C233159-4AD8-4D70-8D0D-0FC05FE7DFF3}" type="pres">
      <dgm:prSet presAssocID="{5FA9760D-4E7B-4335-A7A7-200FE7D41149}" presName="node" presStyleLbl="node1" presStyleIdx="0" presStyleCnt="4">
        <dgm:presLayoutVars>
          <dgm:bulletEnabled val="1"/>
        </dgm:presLayoutVars>
      </dgm:prSet>
      <dgm:spPr/>
    </dgm:pt>
    <dgm:pt modelId="{8C09E2C1-123A-4CA1-A53E-F6DFE7B93AB0}" type="pres">
      <dgm:prSet presAssocID="{306B5640-DDCD-4CD8-831F-AADDFE9708F7}" presName="sibTrans" presStyleCnt="0"/>
      <dgm:spPr/>
    </dgm:pt>
    <dgm:pt modelId="{487C2E67-170D-4ECE-90B0-3661E3B88B88}" type="pres">
      <dgm:prSet presAssocID="{DB0C7908-7978-4274-A000-BF099880C7EE}" presName="node" presStyleLbl="node1" presStyleIdx="1" presStyleCnt="4">
        <dgm:presLayoutVars>
          <dgm:bulletEnabled val="1"/>
        </dgm:presLayoutVars>
      </dgm:prSet>
      <dgm:spPr/>
    </dgm:pt>
    <dgm:pt modelId="{ED2D73F6-9C16-40C4-A506-72699801010D}" type="pres">
      <dgm:prSet presAssocID="{92DC7C97-52B0-4F25-9C3E-6812C86125ED}" presName="sibTrans" presStyleCnt="0"/>
      <dgm:spPr/>
    </dgm:pt>
    <dgm:pt modelId="{80737CF9-6B70-4E90-84CA-BAE8012C788F}" type="pres">
      <dgm:prSet presAssocID="{0FCCEE84-1F68-48C4-8924-732826EB8DF5}" presName="node" presStyleLbl="node1" presStyleIdx="2" presStyleCnt="4">
        <dgm:presLayoutVars>
          <dgm:bulletEnabled val="1"/>
        </dgm:presLayoutVars>
      </dgm:prSet>
      <dgm:spPr/>
    </dgm:pt>
    <dgm:pt modelId="{D19E4CDF-29A0-44F7-8298-2479B50AA091}" type="pres">
      <dgm:prSet presAssocID="{0CE61F70-1B60-4A5A-AAFD-84E450D4CFAB}" presName="sibTrans" presStyleCnt="0"/>
      <dgm:spPr/>
    </dgm:pt>
    <dgm:pt modelId="{BDAB8D7E-C99D-496F-B4A6-26835F6AD9E3}" type="pres">
      <dgm:prSet presAssocID="{2DDFE858-3615-43F5-90AE-36E3E587B07D}" presName="node" presStyleLbl="node1" presStyleIdx="3" presStyleCnt="4">
        <dgm:presLayoutVars>
          <dgm:bulletEnabled val="1"/>
        </dgm:presLayoutVars>
      </dgm:prSet>
      <dgm:spPr/>
    </dgm:pt>
  </dgm:ptLst>
  <dgm:cxnLst>
    <dgm:cxn modelId="{91234633-81D1-42FA-B336-19BA4FD71A71}" type="presOf" srcId="{C361FF9B-B2E9-48FF-B222-D3E09DB741F0}" destId="{D0CACB4A-B880-4A35-8FC6-2B2EEA8CEC29}" srcOrd="0" destOrd="0" presId="urn:microsoft.com/office/officeart/2005/8/layout/default"/>
    <dgm:cxn modelId="{CFC8A75D-4223-433B-919F-6147260915CD}" srcId="{C361FF9B-B2E9-48FF-B222-D3E09DB741F0}" destId="{DB0C7908-7978-4274-A000-BF099880C7EE}" srcOrd="1" destOrd="0" parTransId="{1A2C3674-1072-403C-A4DA-69A522631907}" sibTransId="{92DC7C97-52B0-4F25-9C3E-6812C86125ED}"/>
    <dgm:cxn modelId="{2BF4D763-BE18-440B-9485-472D8AC8B58A}" srcId="{C361FF9B-B2E9-48FF-B222-D3E09DB741F0}" destId="{5FA9760D-4E7B-4335-A7A7-200FE7D41149}" srcOrd="0" destOrd="0" parTransId="{6C3E2A8B-2405-47C6-BB74-270DE9484D07}" sibTransId="{306B5640-DDCD-4CD8-831F-AADDFE9708F7}"/>
    <dgm:cxn modelId="{9D86666E-6E64-4737-82E7-2EAA7DE2737C}" type="presOf" srcId="{DB0C7908-7978-4274-A000-BF099880C7EE}" destId="{487C2E67-170D-4ECE-90B0-3661E3B88B88}" srcOrd="0" destOrd="0" presId="urn:microsoft.com/office/officeart/2005/8/layout/default"/>
    <dgm:cxn modelId="{C6382983-667E-4968-8360-4D4AC979BF96}" srcId="{C361FF9B-B2E9-48FF-B222-D3E09DB741F0}" destId="{0FCCEE84-1F68-48C4-8924-732826EB8DF5}" srcOrd="2" destOrd="0" parTransId="{600800E6-BA63-4A64-BBB7-1467B37CC938}" sibTransId="{0CE61F70-1B60-4A5A-AAFD-84E450D4CFAB}"/>
    <dgm:cxn modelId="{3643048E-0B0F-4E80-938B-F18395CBA65E}" type="presOf" srcId="{2DDFE858-3615-43F5-90AE-36E3E587B07D}" destId="{BDAB8D7E-C99D-496F-B4A6-26835F6AD9E3}" srcOrd="0" destOrd="0" presId="urn:microsoft.com/office/officeart/2005/8/layout/default"/>
    <dgm:cxn modelId="{08796C92-2DE8-4521-8996-E7C1CFDDADD2}" srcId="{C361FF9B-B2E9-48FF-B222-D3E09DB741F0}" destId="{2DDFE858-3615-43F5-90AE-36E3E587B07D}" srcOrd="3" destOrd="0" parTransId="{0B37E726-214E-4985-A4E9-EF4D3C707ABA}" sibTransId="{51EF8965-CEB6-45B1-80A0-15CA3B40FA1C}"/>
    <dgm:cxn modelId="{E591BBE6-FC79-4033-AEA4-D6A5E83D321D}" type="presOf" srcId="{5FA9760D-4E7B-4335-A7A7-200FE7D41149}" destId="{9C233159-4AD8-4D70-8D0D-0FC05FE7DFF3}" srcOrd="0" destOrd="0" presId="urn:microsoft.com/office/officeart/2005/8/layout/default"/>
    <dgm:cxn modelId="{108062E9-46C8-4BE3-B37F-FAF3A8D8277F}" type="presOf" srcId="{0FCCEE84-1F68-48C4-8924-732826EB8DF5}" destId="{80737CF9-6B70-4E90-84CA-BAE8012C788F}" srcOrd="0" destOrd="0" presId="urn:microsoft.com/office/officeart/2005/8/layout/default"/>
    <dgm:cxn modelId="{A45FF2F4-EEAD-492A-B9F3-3922C52A9E31}" type="presParOf" srcId="{D0CACB4A-B880-4A35-8FC6-2B2EEA8CEC29}" destId="{9C233159-4AD8-4D70-8D0D-0FC05FE7DFF3}" srcOrd="0" destOrd="0" presId="urn:microsoft.com/office/officeart/2005/8/layout/default"/>
    <dgm:cxn modelId="{FE389A37-FFBF-47DA-9EBE-0E3ACEA641E6}" type="presParOf" srcId="{D0CACB4A-B880-4A35-8FC6-2B2EEA8CEC29}" destId="{8C09E2C1-123A-4CA1-A53E-F6DFE7B93AB0}" srcOrd="1" destOrd="0" presId="urn:microsoft.com/office/officeart/2005/8/layout/default"/>
    <dgm:cxn modelId="{DCC13198-93B6-4EC1-8CF4-F6F3A531AE0D}" type="presParOf" srcId="{D0CACB4A-B880-4A35-8FC6-2B2EEA8CEC29}" destId="{487C2E67-170D-4ECE-90B0-3661E3B88B88}" srcOrd="2" destOrd="0" presId="urn:microsoft.com/office/officeart/2005/8/layout/default"/>
    <dgm:cxn modelId="{F3144CE7-9ED2-43E7-BFC3-50DBB2DCD6D5}" type="presParOf" srcId="{D0CACB4A-B880-4A35-8FC6-2B2EEA8CEC29}" destId="{ED2D73F6-9C16-40C4-A506-72699801010D}" srcOrd="3" destOrd="0" presId="urn:microsoft.com/office/officeart/2005/8/layout/default"/>
    <dgm:cxn modelId="{93B97DE3-39A4-44E0-8713-EB8CACBB4707}" type="presParOf" srcId="{D0CACB4A-B880-4A35-8FC6-2B2EEA8CEC29}" destId="{80737CF9-6B70-4E90-84CA-BAE8012C788F}" srcOrd="4" destOrd="0" presId="urn:microsoft.com/office/officeart/2005/8/layout/default"/>
    <dgm:cxn modelId="{81646526-08D5-4121-A59A-E1BB290F48F2}" type="presParOf" srcId="{D0CACB4A-B880-4A35-8FC6-2B2EEA8CEC29}" destId="{D19E4CDF-29A0-44F7-8298-2479B50AA091}" srcOrd="5" destOrd="0" presId="urn:microsoft.com/office/officeart/2005/8/layout/default"/>
    <dgm:cxn modelId="{6AF65C0A-DACD-42E6-A472-F6365DEDCCBF}" type="presParOf" srcId="{D0CACB4A-B880-4A35-8FC6-2B2EEA8CEC29}" destId="{BDAB8D7E-C99D-496F-B4A6-26835F6AD9E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3BEF48B-95FE-4B28-9BFE-476126C0AE9E}">
      <dgm:prSet phldr="0"/>
      <dgm:spPr/>
      <dgm:t>
        <a:bodyPr/>
        <a:lstStyle/>
        <a:p>
          <a:pPr algn="l">
            <a:lnSpc>
              <a:spcPct val="90000"/>
            </a:lnSpc>
            <a:defRPr cap="all"/>
          </a:pPr>
          <a:r>
            <a:rPr lang="en-US" dirty="0">
              <a:solidFill>
                <a:schemeClr val="bg1"/>
              </a:solidFill>
              <a:latin typeface="Times New Roman"/>
              <a:cs typeface="Times New Roman"/>
            </a:rPr>
            <a:t>BB 16 - the number of the volume should precede the name of the journal, the year should be placed at the end, delete DOI.</a:t>
          </a:r>
        </a:p>
      </dgm:t>
    </dgm:pt>
    <dgm:pt modelId="{003AA165-3FC9-49F9-BF3F-54792F961B47}" type="parTrans" cxnId="{4299A938-6C62-4943-8890-C10741E00C94}">
      <dgm:prSet/>
      <dgm:spPr/>
    </dgm:pt>
    <dgm:pt modelId="{A51A8444-70DA-406A-A2B2-1060B2F6839F}" type="sibTrans" cxnId="{4299A938-6C62-4943-8890-C10741E00C94}">
      <dgm:prSet/>
      <dgm:spPr/>
    </dgm:pt>
    <dgm:pt modelId="{EDB25A10-F0DB-4D9B-A34C-0BD7BD9A2869}">
      <dgm:prSet phldr="0"/>
      <dgm:spPr/>
      <dgm:t>
        <a:bodyPr/>
        <a:lstStyle/>
        <a:p>
          <a:pPr algn="l">
            <a:lnSpc>
              <a:spcPct val="90000"/>
            </a:lnSpc>
            <a:defRPr cap="all"/>
          </a:pPr>
          <a:r>
            <a:rPr lang="en-US" dirty="0">
              <a:solidFill>
                <a:schemeClr val="bg1"/>
              </a:solidFill>
              <a:latin typeface="Times New Roman"/>
              <a:cs typeface="Times New Roman"/>
            </a:rPr>
            <a:t>BB 1.2(e) -“see” should not be italicized because it works as a verb</a:t>
          </a:r>
        </a:p>
      </dgm:t>
    </dgm:pt>
    <dgm:pt modelId="{F672E61F-7974-4B2D-9389-9449CC53A9EC}" type="parTrans" cxnId="{5C568872-7A97-4B86-AA69-BB89F76DCFDC}">
      <dgm:prSet/>
      <dgm:spPr/>
    </dgm:pt>
    <dgm:pt modelId="{6A3C3B42-F5D1-4BC2-8838-3FD966D323B4}" type="sibTrans" cxnId="{5C568872-7A97-4B86-AA69-BB89F76DCFDC}">
      <dgm:prSet/>
      <dgm:spPr/>
    </dgm:pt>
    <dgm:pt modelId="{DB2BB15E-EF3B-4D2D-B474-F60347E0671C}">
      <dgm:prSet phldr="0"/>
      <dgm:spPr/>
      <dgm:t>
        <a:bodyPr/>
        <a:lstStyle/>
        <a:p>
          <a:pPr algn="l">
            <a:lnSpc>
              <a:spcPct val="90000"/>
            </a:lnSpc>
            <a:defRPr cap="all"/>
          </a:pPr>
          <a:r>
            <a:rPr lang="en-US" dirty="0">
              <a:solidFill>
                <a:schemeClr val="bg1"/>
              </a:solidFill>
              <a:latin typeface="Times New Roman"/>
              <a:cs typeface="Times New Roman"/>
            </a:rPr>
            <a:t>BB 16.2 - authors after the first one become “et al.”</a:t>
          </a:r>
        </a:p>
      </dgm:t>
    </dgm:pt>
    <dgm:pt modelId="{B9B53C82-66ED-4704-AE7C-6A21DF672F96}" type="parTrans" cxnId="{9ABAA654-464D-4CDB-9D44-E5E3CF07F4A5}">
      <dgm:prSet/>
      <dgm:spPr/>
    </dgm:pt>
    <dgm:pt modelId="{C24509D1-2CFA-4548-8859-B5D3F2A716D7}" type="sibTrans" cxnId="{9ABAA654-464D-4CDB-9D44-E5E3CF07F4A5}">
      <dgm:prSet/>
      <dgm:spPr/>
    </dgm:pt>
    <dgm:pt modelId="{5A0A4B97-4F6C-4B91-844D-3B417B9CEBA6}">
      <dgm:prSet phldr="0"/>
      <dgm:spPr/>
      <dgm:t>
        <a:bodyPr/>
        <a:lstStyle/>
        <a:p>
          <a:pPr algn="l">
            <a:lnSpc>
              <a:spcPct val="90000"/>
            </a:lnSpc>
            <a:defRPr cap="all"/>
          </a:pPr>
          <a:r>
            <a:rPr lang="en-US" dirty="0">
              <a:solidFill>
                <a:schemeClr val="bg1"/>
              </a:solidFill>
              <a:latin typeface="Times New Roman"/>
              <a:cs typeface="Times New Roman"/>
            </a:rPr>
            <a:t>BB 16.3 - title should be italicized and capitalized as per BB 8</a:t>
          </a:r>
        </a:p>
      </dgm:t>
    </dgm:pt>
    <dgm:pt modelId="{8D892233-4DDC-4D97-999C-7E6A328A9875}" type="parTrans" cxnId="{6935BE63-CF71-48C2-BF6A-1F43DF4A7044}">
      <dgm:prSet/>
      <dgm:spPr/>
    </dgm:pt>
    <dgm:pt modelId="{91702D89-6512-4911-A217-EFE3AC8257A2}" type="sibTrans" cxnId="{6935BE63-CF71-48C2-BF6A-1F43DF4A7044}">
      <dgm:prSet/>
      <dgm:spPr/>
    </dgm:pt>
    <dgm:pt modelId="{FF55F8F1-7A84-42E3-905A-B2E2E4A56CDE}">
      <dgm:prSet phldr="0"/>
      <dgm:spPr/>
      <dgm:t>
        <a:bodyPr/>
        <a:lstStyle/>
        <a:p>
          <a:pPr algn="l">
            <a:lnSpc>
              <a:spcPct val="90000"/>
            </a:lnSpc>
            <a:defRPr cap="all"/>
          </a:pPr>
          <a:r>
            <a:rPr lang="en-US" dirty="0">
              <a:solidFill>
                <a:schemeClr val="bg1"/>
              </a:solidFill>
              <a:latin typeface="Times New Roman"/>
              <a:cs typeface="Times New Roman"/>
            </a:rPr>
            <a:t>T6 – abbreviate “and,” transportation, and “research”</a:t>
          </a:r>
        </a:p>
      </dgm:t>
    </dgm:pt>
    <dgm:pt modelId="{F3B28447-972F-4A46-A837-8862837664CB}" type="parTrans" cxnId="{F73D004E-384B-41D7-AC5B-25AD36D484A3}">
      <dgm:prSet/>
      <dgm:spPr/>
    </dgm:pt>
    <dgm:pt modelId="{9DBD1ED5-2F78-46E1-AECD-65E35C81E7F3}" type="sibTrans" cxnId="{F73D004E-384B-41D7-AC5B-25AD36D484A3}">
      <dgm:prSet/>
      <dgm:spPr/>
    </dgm:pt>
    <dgm:pt modelId="{D0CACB4A-B880-4A35-8FC6-2B2EEA8CEC29}" type="pres">
      <dgm:prSet presAssocID="{C361FF9B-B2E9-48FF-B222-D3E09DB741F0}" presName="diagram" presStyleCnt="0">
        <dgm:presLayoutVars>
          <dgm:dir/>
          <dgm:resizeHandles val="exact"/>
        </dgm:presLayoutVars>
      </dgm:prSet>
      <dgm:spPr/>
    </dgm:pt>
    <dgm:pt modelId="{6C16810D-D020-4298-B50F-9A5556F33482}" type="pres">
      <dgm:prSet presAssocID="{EDB25A10-F0DB-4D9B-A34C-0BD7BD9A2869}" presName="node" presStyleLbl="node1" presStyleIdx="0" presStyleCnt="3">
        <dgm:presLayoutVars>
          <dgm:bulletEnabled val="1"/>
        </dgm:presLayoutVars>
      </dgm:prSet>
      <dgm:spPr/>
    </dgm:pt>
    <dgm:pt modelId="{61239ED6-8BA0-46D9-90FD-5E23CB867467}" type="pres">
      <dgm:prSet presAssocID="{6A3C3B42-F5D1-4BC2-8838-3FD966D323B4}" presName="sibTrans" presStyleCnt="0"/>
      <dgm:spPr/>
    </dgm:pt>
    <dgm:pt modelId="{D3FB60A8-747D-4DA4-A8AC-8209F6C349FF}" type="pres">
      <dgm:prSet presAssocID="{F3BEF48B-95FE-4B28-9BFE-476126C0AE9E}" presName="node" presStyleLbl="node1" presStyleIdx="1" presStyleCnt="3">
        <dgm:presLayoutVars>
          <dgm:bulletEnabled val="1"/>
        </dgm:presLayoutVars>
      </dgm:prSet>
      <dgm:spPr/>
    </dgm:pt>
    <dgm:pt modelId="{8AA129EE-3642-439B-930C-C878A0F61044}" type="pres">
      <dgm:prSet presAssocID="{A51A8444-70DA-406A-A2B2-1060B2F6839F}" presName="sibTrans" presStyleCnt="0"/>
      <dgm:spPr/>
    </dgm:pt>
    <dgm:pt modelId="{FB663D2B-B537-4810-BEAB-33CF56791184}" type="pres">
      <dgm:prSet presAssocID="{FF55F8F1-7A84-42E3-905A-B2E2E4A56CDE}" presName="node" presStyleLbl="node1" presStyleIdx="2" presStyleCnt="3">
        <dgm:presLayoutVars>
          <dgm:bulletEnabled val="1"/>
        </dgm:presLayoutVars>
      </dgm:prSet>
      <dgm:spPr/>
    </dgm:pt>
  </dgm:ptLst>
  <dgm:cxnLst>
    <dgm:cxn modelId="{37BD1B22-2FA3-4B20-B75F-F029640CC07F}" type="presOf" srcId="{F3BEF48B-95FE-4B28-9BFE-476126C0AE9E}" destId="{D3FB60A8-747D-4DA4-A8AC-8209F6C349FF}" srcOrd="0" destOrd="0" presId="urn:microsoft.com/office/officeart/2005/8/layout/default"/>
    <dgm:cxn modelId="{91234633-81D1-42FA-B336-19BA4FD71A71}" type="presOf" srcId="{C361FF9B-B2E9-48FF-B222-D3E09DB741F0}" destId="{D0CACB4A-B880-4A35-8FC6-2B2EEA8CEC29}" srcOrd="0" destOrd="0" presId="urn:microsoft.com/office/officeart/2005/8/layout/default"/>
    <dgm:cxn modelId="{4299A938-6C62-4943-8890-C10741E00C94}" srcId="{C361FF9B-B2E9-48FF-B222-D3E09DB741F0}" destId="{F3BEF48B-95FE-4B28-9BFE-476126C0AE9E}" srcOrd="1" destOrd="0" parTransId="{003AA165-3FC9-49F9-BF3F-54792F961B47}" sibTransId="{A51A8444-70DA-406A-A2B2-1060B2F6839F}"/>
    <dgm:cxn modelId="{E831D841-B4FB-43D1-A7F3-77B96FB501E7}" type="presOf" srcId="{DB2BB15E-EF3B-4D2D-B474-F60347E0671C}" destId="{D3FB60A8-747D-4DA4-A8AC-8209F6C349FF}" srcOrd="0" destOrd="1" presId="urn:microsoft.com/office/officeart/2005/8/layout/default"/>
    <dgm:cxn modelId="{6935BE63-CF71-48C2-BF6A-1F43DF4A7044}" srcId="{F3BEF48B-95FE-4B28-9BFE-476126C0AE9E}" destId="{5A0A4B97-4F6C-4B91-844D-3B417B9CEBA6}" srcOrd="1" destOrd="0" parTransId="{8D892233-4DDC-4D97-999C-7E6A328A9875}" sibTransId="{91702D89-6512-4911-A217-EFE3AC8257A2}"/>
    <dgm:cxn modelId="{F73D004E-384B-41D7-AC5B-25AD36D484A3}" srcId="{C361FF9B-B2E9-48FF-B222-D3E09DB741F0}" destId="{FF55F8F1-7A84-42E3-905A-B2E2E4A56CDE}" srcOrd="2" destOrd="0" parTransId="{F3B28447-972F-4A46-A837-8862837664CB}" sibTransId="{9DBD1ED5-2F78-46E1-AECD-65E35C81E7F3}"/>
    <dgm:cxn modelId="{5C568872-7A97-4B86-AA69-BB89F76DCFDC}" srcId="{C361FF9B-B2E9-48FF-B222-D3E09DB741F0}" destId="{EDB25A10-F0DB-4D9B-A34C-0BD7BD9A2869}" srcOrd="0" destOrd="0" parTransId="{F672E61F-7974-4B2D-9389-9449CC53A9EC}" sibTransId="{6A3C3B42-F5D1-4BC2-8838-3FD966D323B4}"/>
    <dgm:cxn modelId="{9ABAA654-464D-4CDB-9D44-E5E3CF07F4A5}" srcId="{F3BEF48B-95FE-4B28-9BFE-476126C0AE9E}" destId="{DB2BB15E-EF3B-4D2D-B474-F60347E0671C}" srcOrd="0" destOrd="0" parTransId="{B9B53C82-66ED-4704-AE7C-6A21DF672F96}" sibTransId="{C24509D1-2CFA-4548-8859-B5D3F2A716D7}"/>
    <dgm:cxn modelId="{BD2D2A7B-38B9-4419-9492-5EB2BC44B89D}" type="presOf" srcId="{FF55F8F1-7A84-42E3-905A-B2E2E4A56CDE}" destId="{FB663D2B-B537-4810-BEAB-33CF56791184}" srcOrd="0" destOrd="0" presId="urn:microsoft.com/office/officeart/2005/8/layout/default"/>
    <dgm:cxn modelId="{996B9E8B-D8F5-49D0-BC27-42D714A288C5}" type="presOf" srcId="{5A0A4B97-4F6C-4B91-844D-3B417B9CEBA6}" destId="{D3FB60A8-747D-4DA4-A8AC-8209F6C349FF}" srcOrd="0" destOrd="2" presId="urn:microsoft.com/office/officeart/2005/8/layout/default"/>
    <dgm:cxn modelId="{DFC716B4-B351-495B-9C85-2254715FDA4F}" type="presOf" srcId="{EDB25A10-F0DB-4D9B-A34C-0BD7BD9A2869}" destId="{6C16810D-D020-4298-B50F-9A5556F33482}" srcOrd="0" destOrd="0" presId="urn:microsoft.com/office/officeart/2005/8/layout/default"/>
    <dgm:cxn modelId="{AE8FB180-1DA1-43EF-953D-58E3A2621B14}" type="presParOf" srcId="{D0CACB4A-B880-4A35-8FC6-2B2EEA8CEC29}" destId="{6C16810D-D020-4298-B50F-9A5556F33482}" srcOrd="0" destOrd="0" presId="urn:microsoft.com/office/officeart/2005/8/layout/default"/>
    <dgm:cxn modelId="{75566CED-0D3E-408A-987B-D7E7771A9F0A}" type="presParOf" srcId="{D0CACB4A-B880-4A35-8FC6-2B2EEA8CEC29}" destId="{61239ED6-8BA0-46D9-90FD-5E23CB867467}" srcOrd="1" destOrd="0" presId="urn:microsoft.com/office/officeart/2005/8/layout/default"/>
    <dgm:cxn modelId="{23C8951D-73E0-4C03-8AC7-22E6A0BDDC5F}" type="presParOf" srcId="{D0CACB4A-B880-4A35-8FC6-2B2EEA8CEC29}" destId="{D3FB60A8-747D-4DA4-A8AC-8209F6C349FF}" srcOrd="2" destOrd="0" presId="urn:microsoft.com/office/officeart/2005/8/layout/default"/>
    <dgm:cxn modelId="{3B92DE2B-943F-4400-B2EA-C22EAA0BB46A}" type="presParOf" srcId="{D0CACB4A-B880-4A35-8FC6-2B2EEA8CEC29}" destId="{8AA129EE-3642-439B-930C-C878A0F61044}" srcOrd="3" destOrd="0" presId="urn:microsoft.com/office/officeart/2005/8/layout/default"/>
    <dgm:cxn modelId="{9A871F9C-7551-49FD-A1FF-1B453ECFE4F2}" type="presParOf" srcId="{D0CACB4A-B880-4A35-8FC6-2B2EEA8CEC29}" destId="{FB663D2B-B537-4810-BEAB-33CF5679118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F350000-752A-40BD-AA85-A9DBF40C4382}" type="doc">
      <dgm:prSet loTypeId="urn:microsoft.com/office/officeart/2018/5/layout/IconCircleLabelList" loCatId="icon" qsTypeId="urn:microsoft.com/office/officeart/2005/8/quickstyle/simple1" qsCatId="simple" csTypeId="urn:microsoft.com/office/officeart/2018/5/colors/Iconchunking_neutralicon_accent0_3" csCatId="mainScheme" phldr="1"/>
      <dgm:spPr/>
      <dgm:t>
        <a:bodyPr/>
        <a:lstStyle/>
        <a:p>
          <a:endParaRPr lang="en-US"/>
        </a:p>
      </dgm:t>
    </dgm:pt>
    <dgm:pt modelId="{CCCFC1EA-2E6F-47FA-A5EA-CF8BFC8A5A06}">
      <dgm:prSet/>
      <dgm:spPr/>
      <dgm:t>
        <a:bodyPr/>
        <a:lstStyle/>
        <a:p>
          <a:pPr>
            <a:defRPr cap="all"/>
          </a:pPr>
          <a:r>
            <a:rPr lang="en-US" dirty="0"/>
            <a:t>2-4 Pages</a:t>
          </a:r>
        </a:p>
      </dgm:t>
    </dgm:pt>
    <dgm:pt modelId="{33AC9A17-5E2B-4DD9-A0D2-2103323BD27D}" type="parTrans" cxnId="{B5958F48-C235-4305-B9C5-5E8914B73412}">
      <dgm:prSet/>
      <dgm:spPr/>
      <dgm:t>
        <a:bodyPr/>
        <a:lstStyle/>
        <a:p>
          <a:endParaRPr lang="en-US"/>
        </a:p>
      </dgm:t>
    </dgm:pt>
    <dgm:pt modelId="{599234D4-E203-4CED-8DF0-321D9A2F9BD5}" type="sibTrans" cxnId="{B5958F48-C235-4305-B9C5-5E8914B73412}">
      <dgm:prSet/>
      <dgm:spPr/>
      <dgm:t>
        <a:bodyPr/>
        <a:lstStyle/>
        <a:p>
          <a:endParaRPr lang="en-US"/>
        </a:p>
      </dgm:t>
    </dgm:pt>
    <dgm:pt modelId="{5AF951E4-081C-4DB8-9FBB-48F882F28300}">
      <dgm:prSet/>
      <dgm:spPr/>
      <dgm:t>
        <a:bodyPr/>
        <a:lstStyle/>
        <a:p>
          <a:pPr>
            <a:defRPr cap="all"/>
          </a:pPr>
          <a:r>
            <a:rPr lang="en-US" dirty="0"/>
            <a:t>Double Space</a:t>
          </a:r>
        </a:p>
      </dgm:t>
    </dgm:pt>
    <dgm:pt modelId="{35B949B8-39A3-416D-B7A8-EE6E5C3396DF}" type="parTrans" cxnId="{C639E977-38F4-42CF-A206-7CDD7425819B}">
      <dgm:prSet/>
      <dgm:spPr/>
      <dgm:t>
        <a:bodyPr/>
        <a:lstStyle/>
        <a:p>
          <a:endParaRPr lang="en-US"/>
        </a:p>
      </dgm:t>
    </dgm:pt>
    <dgm:pt modelId="{0FA1691F-7AFE-40C8-A88B-870FA9D8F9CD}" type="sibTrans" cxnId="{C639E977-38F4-42CF-A206-7CDD7425819B}">
      <dgm:prSet/>
      <dgm:spPr/>
      <dgm:t>
        <a:bodyPr/>
        <a:lstStyle/>
        <a:p>
          <a:endParaRPr lang="en-US"/>
        </a:p>
      </dgm:t>
    </dgm:pt>
    <dgm:pt modelId="{5D995F77-E215-451B-B2D2-D7A8B420B721}">
      <dgm:prSet/>
      <dgm:spPr/>
      <dgm:t>
        <a:bodyPr/>
        <a:lstStyle/>
        <a:p>
          <a:pPr>
            <a:defRPr cap="all"/>
          </a:pPr>
          <a:r>
            <a:rPr lang="en-US" dirty="0"/>
            <a:t>Footnotes (~</a:t>
          </a:r>
          <a:r>
            <a:rPr lang="en-US" dirty="0">
              <a:latin typeface="Aptos Display" panose="020F0302020204030204"/>
            </a:rPr>
            <a:t>10</a:t>
          </a:r>
          <a:r>
            <a:rPr lang="en-US" dirty="0"/>
            <a:t>)</a:t>
          </a:r>
        </a:p>
      </dgm:t>
    </dgm:pt>
    <dgm:pt modelId="{FCE3F306-E3A5-401F-8E84-38CE1EA2EA1A}" type="parTrans" cxnId="{739DF6E3-DE27-4A9B-906C-4431E4FB66D7}">
      <dgm:prSet/>
      <dgm:spPr/>
      <dgm:t>
        <a:bodyPr/>
        <a:lstStyle/>
        <a:p>
          <a:endParaRPr lang="en-US"/>
        </a:p>
      </dgm:t>
    </dgm:pt>
    <dgm:pt modelId="{9D9FB691-C6DB-40BB-866C-4B05EE49EA4E}" type="sibTrans" cxnId="{739DF6E3-DE27-4A9B-906C-4431E4FB66D7}">
      <dgm:prSet/>
      <dgm:spPr/>
      <dgm:t>
        <a:bodyPr/>
        <a:lstStyle/>
        <a:p>
          <a:endParaRPr lang="en-US"/>
        </a:p>
      </dgm:t>
    </dgm:pt>
    <dgm:pt modelId="{624F06CB-F19B-4917-B641-1A4ACC4686E4}" type="pres">
      <dgm:prSet presAssocID="{8F350000-752A-40BD-AA85-A9DBF40C4382}" presName="root" presStyleCnt="0">
        <dgm:presLayoutVars>
          <dgm:dir/>
          <dgm:resizeHandles val="exact"/>
        </dgm:presLayoutVars>
      </dgm:prSet>
      <dgm:spPr/>
    </dgm:pt>
    <dgm:pt modelId="{086F0391-6A13-4FC6-9299-E22646E3793F}" type="pres">
      <dgm:prSet presAssocID="{CCCFC1EA-2E6F-47FA-A5EA-CF8BFC8A5A06}" presName="compNode" presStyleCnt="0"/>
      <dgm:spPr/>
    </dgm:pt>
    <dgm:pt modelId="{F02988CA-94BA-4E80-B83D-A5335E9605FC}" type="pres">
      <dgm:prSet presAssocID="{CCCFC1EA-2E6F-47FA-A5EA-CF8BFC8A5A06}" presName="iconBgRect" presStyleLbl="bgShp" presStyleIdx="0" presStyleCnt="3"/>
      <dgm:spPr/>
    </dgm:pt>
    <dgm:pt modelId="{02037CC1-9B3C-41FF-A044-DAFA5663F1E3}" type="pres">
      <dgm:prSet presAssocID="{CCCFC1EA-2E6F-47FA-A5EA-CF8BFC8A5A0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5C24F62E-E87F-4FA7-8106-ABC2F961D7D7}" type="pres">
      <dgm:prSet presAssocID="{CCCFC1EA-2E6F-47FA-A5EA-CF8BFC8A5A06}" presName="spaceRect" presStyleCnt="0"/>
      <dgm:spPr/>
    </dgm:pt>
    <dgm:pt modelId="{590A9172-8118-4D31-8BEF-33EC1359F191}" type="pres">
      <dgm:prSet presAssocID="{CCCFC1EA-2E6F-47FA-A5EA-CF8BFC8A5A06}" presName="textRect" presStyleLbl="revTx" presStyleIdx="0" presStyleCnt="3">
        <dgm:presLayoutVars>
          <dgm:chMax val="1"/>
          <dgm:chPref val="1"/>
        </dgm:presLayoutVars>
      </dgm:prSet>
      <dgm:spPr/>
    </dgm:pt>
    <dgm:pt modelId="{E231A4FC-EA8B-48AD-97EE-9C3D3D3E8CB2}" type="pres">
      <dgm:prSet presAssocID="{599234D4-E203-4CED-8DF0-321D9A2F9BD5}" presName="sibTrans" presStyleCnt="0"/>
      <dgm:spPr/>
    </dgm:pt>
    <dgm:pt modelId="{DFD0B23F-E1A4-4991-9635-B421DF805FC4}" type="pres">
      <dgm:prSet presAssocID="{5AF951E4-081C-4DB8-9FBB-48F882F28300}" presName="compNode" presStyleCnt="0"/>
      <dgm:spPr/>
    </dgm:pt>
    <dgm:pt modelId="{E659B0F5-1A08-453E-BC23-8AB01AB65254}" type="pres">
      <dgm:prSet presAssocID="{5AF951E4-081C-4DB8-9FBB-48F882F28300}" presName="iconBgRect" presStyleLbl="bgShp" presStyleIdx="1" presStyleCnt="3"/>
      <dgm:spPr/>
    </dgm:pt>
    <dgm:pt modelId="{2A4EA865-1062-47B0-A2F1-2D6C887A491E}" type="pres">
      <dgm:prSet presAssocID="{5AF951E4-081C-4DB8-9FBB-48F882F2830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ocket"/>
        </a:ext>
      </dgm:extLst>
    </dgm:pt>
    <dgm:pt modelId="{941F1824-9189-45FF-ACF2-E364E2191103}" type="pres">
      <dgm:prSet presAssocID="{5AF951E4-081C-4DB8-9FBB-48F882F28300}" presName="spaceRect" presStyleCnt="0"/>
      <dgm:spPr/>
    </dgm:pt>
    <dgm:pt modelId="{3B53594F-C237-47E5-B025-D19D7B3C3E5B}" type="pres">
      <dgm:prSet presAssocID="{5AF951E4-081C-4DB8-9FBB-48F882F28300}" presName="textRect" presStyleLbl="revTx" presStyleIdx="1" presStyleCnt="3">
        <dgm:presLayoutVars>
          <dgm:chMax val="1"/>
          <dgm:chPref val="1"/>
        </dgm:presLayoutVars>
      </dgm:prSet>
      <dgm:spPr/>
    </dgm:pt>
    <dgm:pt modelId="{79D6DE71-7071-4A7D-ADE7-8748FDA1EF0F}" type="pres">
      <dgm:prSet presAssocID="{0FA1691F-7AFE-40C8-A88B-870FA9D8F9CD}" presName="sibTrans" presStyleCnt="0"/>
      <dgm:spPr/>
    </dgm:pt>
    <dgm:pt modelId="{ED0BC0EF-618C-486C-A264-9346F6D82DCC}" type="pres">
      <dgm:prSet presAssocID="{5D995F77-E215-451B-B2D2-D7A8B420B721}" presName="compNode" presStyleCnt="0"/>
      <dgm:spPr/>
    </dgm:pt>
    <dgm:pt modelId="{504A466E-7EA7-486B-B565-E0AD8E4D1A9F}" type="pres">
      <dgm:prSet presAssocID="{5D995F77-E215-451B-B2D2-D7A8B420B721}" presName="iconBgRect" presStyleLbl="bgShp" presStyleIdx="2" presStyleCnt="3"/>
      <dgm:spPr/>
    </dgm:pt>
    <dgm:pt modelId="{E67BDEA4-C7EC-49A4-B8DD-E76E8CC06F51}" type="pres">
      <dgm:prSet presAssocID="{5D995F77-E215-451B-B2D2-D7A8B420B72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sed Quotation Mark"/>
        </a:ext>
      </dgm:extLst>
    </dgm:pt>
    <dgm:pt modelId="{B788828D-FC94-4A36-A4C6-B5065A28218C}" type="pres">
      <dgm:prSet presAssocID="{5D995F77-E215-451B-B2D2-D7A8B420B721}" presName="spaceRect" presStyleCnt="0"/>
      <dgm:spPr/>
    </dgm:pt>
    <dgm:pt modelId="{1B1702F4-02F8-45D7-B952-9A76BBF73AB8}" type="pres">
      <dgm:prSet presAssocID="{5D995F77-E215-451B-B2D2-D7A8B420B721}" presName="textRect" presStyleLbl="revTx" presStyleIdx="2" presStyleCnt="3">
        <dgm:presLayoutVars>
          <dgm:chMax val="1"/>
          <dgm:chPref val="1"/>
        </dgm:presLayoutVars>
      </dgm:prSet>
      <dgm:spPr/>
    </dgm:pt>
  </dgm:ptLst>
  <dgm:cxnLst>
    <dgm:cxn modelId="{8B1FFE31-8664-4087-A1E7-FA848EC139D5}" type="presOf" srcId="{5D995F77-E215-451B-B2D2-D7A8B420B721}" destId="{1B1702F4-02F8-45D7-B952-9A76BBF73AB8}" srcOrd="0" destOrd="0" presId="urn:microsoft.com/office/officeart/2018/5/layout/IconCircleLabelList"/>
    <dgm:cxn modelId="{B5958F48-C235-4305-B9C5-5E8914B73412}" srcId="{8F350000-752A-40BD-AA85-A9DBF40C4382}" destId="{CCCFC1EA-2E6F-47FA-A5EA-CF8BFC8A5A06}" srcOrd="0" destOrd="0" parTransId="{33AC9A17-5E2B-4DD9-A0D2-2103323BD27D}" sibTransId="{599234D4-E203-4CED-8DF0-321D9A2F9BD5}"/>
    <dgm:cxn modelId="{C639E977-38F4-42CF-A206-7CDD7425819B}" srcId="{8F350000-752A-40BD-AA85-A9DBF40C4382}" destId="{5AF951E4-081C-4DB8-9FBB-48F882F28300}" srcOrd="1" destOrd="0" parTransId="{35B949B8-39A3-416D-B7A8-EE6E5C3396DF}" sibTransId="{0FA1691F-7AFE-40C8-A88B-870FA9D8F9CD}"/>
    <dgm:cxn modelId="{2A444BC6-6B9C-4DA3-9B9B-31D1F46635B4}" type="presOf" srcId="{5AF951E4-081C-4DB8-9FBB-48F882F28300}" destId="{3B53594F-C237-47E5-B025-D19D7B3C3E5B}" srcOrd="0" destOrd="0" presId="urn:microsoft.com/office/officeart/2018/5/layout/IconCircleLabelList"/>
    <dgm:cxn modelId="{724335CD-9E78-41D1-8F6A-3EFB2E4693DF}" type="presOf" srcId="{CCCFC1EA-2E6F-47FA-A5EA-CF8BFC8A5A06}" destId="{590A9172-8118-4D31-8BEF-33EC1359F191}" srcOrd="0" destOrd="0" presId="urn:microsoft.com/office/officeart/2018/5/layout/IconCircleLabelList"/>
    <dgm:cxn modelId="{75568FDD-30DD-4093-93F3-39CDB766DEA0}" type="presOf" srcId="{8F350000-752A-40BD-AA85-A9DBF40C4382}" destId="{624F06CB-F19B-4917-B641-1A4ACC4686E4}" srcOrd="0" destOrd="0" presId="urn:microsoft.com/office/officeart/2018/5/layout/IconCircleLabelList"/>
    <dgm:cxn modelId="{739DF6E3-DE27-4A9B-906C-4431E4FB66D7}" srcId="{8F350000-752A-40BD-AA85-A9DBF40C4382}" destId="{5D995F77-E215-451B-B2D2-D7A8B420B721}" srcOrd="2" destOrd="0" parTransId="{FCE3F306-E3A5-401F-8E84-38CE1EA2EA1A}" sibTransId="{9D9FB691-C6DB-40BB-866C-4B05EE49EA4E}"/>
    <dgm:cxn modelId="{B62CE29D-EABB-47CD-8498-7B077D469FA7}" type="presParOf" srcId="{624F06CB-F19B-4917-B641-1A4ACC4686E4}" destId="{086F0391-6A13-4FC6-9299-E22646E3793F}" srcOrd="0" destOrd="0" presId="urn:microsoft.com/office/officeart/2018/5/layout/IconCircleLabelList"/>
    <dgm:cxn modelId="{09BEBA6A-63BC-453D-BA2C-167F4A59A7A9}" type="presParOf" srcId="{086F0391-6A13-4FC6-9299-E22646E3793F}" destId="{F02988CA-94BA-4E80-B83D-A5335E9605FC}" srcOrd="0" destOrd="0" presId="urn:microsoft.com/office/officeart/2018/5/layout/IconCircleLabelList"/>
    <dgm:cxn modelId="{5BE3006D-4CFE-4BEE-9939-410949B229D1}" type="presParOf" srcId="{086F0391-6A13-4FC6-9299-E22646E3793F}" destId="{02037CC1-9B3C-41FF-A044-DAFA5663F1E3}" srcOrd="1" destOrd="0" presId="urn:microsoft.com/office/officeart/2018/5/layout/IconCircleLabelList"/>
    <dgm:cxn modelId="{77964293-E090-44E2-947E-DFDB3496FC0F}" type="presParOf" srcId="{086F0391-6A13-4FC6-9299-E22646E3793F}" destId="{5C24F62E-E87F-4FA7-8106-ABC2F961D7D7}" srcOrd="2" destOrd="0" presId="urn:microsoft.com/office/officeart/2018/5/layout/IconCircleLabelList"/>
    <dgm:cxn modelId="{F71476F0-6003-4BAA-9878-A9586E6D7C48}" type="presParOf" srcId="{086F0391-6A13-4FC6-9299-E22646E3793F}" destId="{590A9172-8118-4D31-8BEF-33EC1359F191}" srcOrd="3" destOrd="0" presId="urn:microsoft.com/office/officeart/2018/5/layout/IconCircleLabelList"/>
    <dgm:cxn modelId="{0ED4DFC9-5E6F-494B-8224-130C5B2838C5}" type="presParOf" srcId="{624F06CB-F19B-4917-B641-1A4ACC4686E4}" destId="{E231A4FC-EA8B-48AD-97EE-9C3D3D3E8CB2}" srcOrd="1" destOrd="0" presId="urn:microsoft.com/office/officeart/2018/5/layout/IconCircleLabelList"/>
    <dgm:cxn modelId="{6FE6A0DD-BB92-40A2-88CC-C7A2394FFD97}" type="presParOf" srcId="{624F06CB-F19B-4917-B641-1A4ACC4686E4}" destId="{DFD0B23F-E1A4-4991-9635-B421DF805FC4}" srcOrd="2" destOrd="0" presId="urn:microsoft.com/office/officeart/2018/5/layout/IconCircleLabelList"/>
    <dgm:cxn modelId="{2FB67BB4-95CA-4325-AFC6-264E0AE1CAB4}" type="presParOf" srcId="{DFD0B23F-E1A4-4991-9635-B421DF805FC4}" destId="{E659B0F5-1A08-453E-BC23-8AB01AB65254}" srcOrd="0" destOrd="0" presId="urn:microsoft.com/office/officeart/2018/5/layout/IconCircleLabelList"/>
    <dgm:cxn modelId="{102F4B40-E13D-4684-913E-83821931016B}" type="presParOf" srcId="{DFD0B23F-E1A4-4991-9635-B421DF805FC4}" destId="{2A4EA865-1062-47B0-A2F1-2D6C887A491E}" srcOrd="1" destOrd="0" presId="urn:microsoft.com/office/officeart/2018/5/layout/IconCircleLabelList"/>
    <dgm:cxn modelId="{3E3770CB-B84F-4EA7-9086-0B7472B1392E}" type="presParOf" srcId="{DFD0B23F-E1A4-4991-9635-B421DF805FC4}" destId="{941F1824-9189-45FF-ACF2-E364E2191103}" srcOrd="2" destOrd="0" presId="urn:microsoft.com/office/officeart/2018/5/layout/IconCircleLabelList"/>
    <dgm:cxn modelId="{CC6649E4-B92F-4541-A6E7-F0B2DCE3FBE1}" type="presParOf" srcId="{DFD0B23F-E1A4-4991-9635-B421DF805FC4}" destId="{3B53594F-C237-47E5-B025-D19D7B3C3E5B}" srcOrd="3" destOrd="0" presId="urn:microsoft.com/office/officeart/2018/5/layout/IconCircleLabelList"/>
    <dgm:cxn modelId="{CF5BC2DB-90CE-41FE-ADA6-23E11CF0E4AB}" type="presParOf" srcId="{624F06CB-F19B-4917-B641-1A4ACC4686E4}" destId="{79D6DE71-7071-4A7D-ADE7-8748FDA1EF0F}" srcOrd="3" destOrd="0" presId="urn:microsoft.com/office/officeart/2018/5/layout/IconCircleLabelList"/>
    <dgm:cxn modelId="{DC1861B0-7DA1-4C29-BEB1-5ACDC1CA6DAB}" type="presParOf" srcId="{624F06CB-F19B-4917-B641-1A4ACC4686E4}" destId="{ED0BC0EF-618C-486C-A264-9346F6D82DCC}" srcOrd="4" destOrd="0" presId="urn:microsoft.com/office/officeart/2018/5/layout/IconCircleLabelList"/>
    <dgm:cxn modelId="{8743A8DC-9D5D-4956-AF2B-84BF5FF5E468}" type="presParOf" srcId="{ED0BC0EF-618C-486C-A264-9346F6D82DCC}" destId="{504A466E-7EA7-486B-B565-E0AD8E4D1A9F}" srcOrd="0" destOrd="0" presId="urn:microsoft.com/office/officeart/2018/5/layout/IconCircleLabelList"/>
    <dgm:cxn modelId="{D6F20DAD-BBFD-42B9-9EA0-F01690524F41}" type="presParOf" srcId="{ED0BC0EF-618C-486C-A264-9346F6D82DCC}" destId="{E67BDEA4-C7EC-49A4-B8DD-E76E8CC06F51}" srcOrd="1" destOrd="0" presId="urn:microsoft.com/office/officeart/2018/5/layout/IconCircleLabelList"/>
    <dgm:cxn modelId="{C571D1EE-C66B-4C36-8713-61492D354947}" type="presParOf" srcId="{ED0BC0EF-618C-486C-A264-9346F6D82DCC}" destId="{B788828D-FC94-4A36-A4C6-B5065A28218C}" srcOrd="2" destOrd="0" presId="urn:microsoft.com/office/officeart/2018/5/layout/IconCircleLabelList"/>
    <dgm:cxn modelId="{A5FBD6E2-881F-4661-8048-5E4BEE116B32}" type="presParOf" srcId="{ED0BC0EF-618C-486C-A264-9346F6D82DCC}" destId="{1B1702F4-02F8-45D7-B952-9A76BBF73AB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55B9E6-8B20-4137-84F6-EF63AF5C0964}"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2CCB0FD-EB92-4E73-8518-9A5E7C6D377A}">
      <dgm:prSet/>
      <dgm:spPr/>
      <dgm:t>
        <a:bodyPr/>
        <a:lstStyle/>
        <a:p>
          <a:pPr>
            <a:lnSpc>
              <a:spcPct val="100000"/>
            </a:lnSpc>
          </a:pPr>
          <a:r>
            <a:rPr lang="en-US"/>
            <a:t>Introduction (1-2 paragraphs)</a:t>
          </a:r>
        </a:p>
      </dgm:t>
    </dgm:pt>
    <dgm:pt modelId="{45A71E3B-73DF-45D3-A322-F2C3A3728BAE}" type="parTrans" cxnId="{CD58E17B-2F73-40F4-90A2-EF89789E3F36}">
      <dgm:prSet/>
      <dgm:spPr/>
      <dgm:t>
        <a:bodyPr/>
        <a:lstStyle/>
        <a:p>
          <a:endParaRPr lang="en-US"/>
        </a:p>
      </dgm:t>
    </dgm:pt>
    <dgm:pt modelId="{05C67D3B-CE77-4108-A8C3-A7CEF6FAD720}" type="sibTrans" cxnId="{CD58E17B-2F73-40F4-90A2-EF89789E3F36}">
      <dgm:prSet/>
      <dgm:spPr/>
      <dgm:t>
        <a:bodyPr/>
        <a:lstStyle/>
        <a:p>
          <a:pPr>
            <a:lnSpc>
              <a:spcPct val="100000"/>
            </a:lnSpc>
          </a:pPr>
          <a:endParaRPr lang="en-US"/>
        </a:p>
      </dgm:t>
    </dgm:pt>
    <dgm:pt modelId="{40C9152C-662C-4FC8-A422-1E7FD855051A}">
      <dgm:prSet/>
      <dgm:spPr/>
      <dgm:t>
        <a:bodyPr/>
        <a:lstStyle/>
        <a:p>
          <a:pPr>
            <a:lnSpc>
              <a:spcPct val="100000"/>
            </a:lnSpc>
          </a:pPr>
          <a:r>
            <a:rPr lang="en-US"/>
            <a:t>Thesis (usually 1-2 sentences)</a:t>
          </a:r>
        </a:p>
      </dgm:t>
    </dgm:pt>
    <dgm:pt modelId="{52DFDC4A-F70B-4E1F-8FDF-26FFE650292E}" type="parTrans" cxnId="{3BC4BD06-7617-4DBC-B060-75F25936D420}">
      <dgm:prSet/>
      <dgm:spPr/>
      <dgm:t>
        <a:bodyPr/>
        <a:lstStyle/>
        <a:p>
          <a:endParaRPr lang="en-US"/>
        </a:p>
      </dgm:t>
    </dgm:pt>
    <dgm:pt modelId="{74DC1CE9-172D-4D04-A5EF-BCA95E7E6810}" type="sibTrans" cxnId="{3BC4BD06-7617-4DBC-B060-75F25936D420}">
      <dgm:prSet/>
      <dgm:spPr/>
      <dgm:t>
        <a:bodyPr/>
        <a:lstStyle/>
        <a:p>
          <a:pPr>
            <a:lnSpc>
              <a:spcPct val="100000"/>
            </a:lnSpc>
          </a:pPr>
          <a:endParaRPr lang="en-US"/>
        </a:p>
      </dgm:t>
    </dgm:pt>
    <dgm:pt modelId="{579D9779-2014-43AF-B6D9-4EF47D2B5DD8}">
      <dgm:prSet/>
      <dgm:spPr/>
      <dgm:t>
        <a:bodyPr/>
        <a:lstStyle/>
        <a:p>
          <a:pPr>
            <a:lnSpc>
              <a:spcPct val="100000"/>
            </a:lnSpc>
          </a:pPr>
          <a:r>
            <a:rPr lang="en-US"/>
            <a:t>Analysis, Argument, or Research (BULK OF PAPER)</a:t>
          </a:r>
        </a:p>
      </dgm:t>
    </dgm:pt>
    <dgm:pt modelId="{FEE7B58F-90B7-4EAD-B713-526DD404CFAB}" type="parTrans" cxnId="{08FD766C-6CB9-438B-B8B1-BDEB25C3C10B}">
      <dgm:prSet/>
      <dgm:spPr/>
      <dgm:t>
        <a:bodyPr/>
        <a:lstStyle/>
        <a:p>
          <a:endParaRPr lang="en-US"/>
        </a:p>
      </dgm:t>
    </dgm:pt>
    <dgm:pt modelId="{AC1F0E61-1C89-4EBB-88AA-3A67443B6476}" type="sibTrans" cxnId="{08FD766C-6CB9-438B-B8B1-BDEB25C3C10B}">
      <dgm:prSet/>
      <dgm:spPr/>
      <dgm:t>
        <a:bodyPr/>
        <a:lstStyle/>
        <a:p>
          <a:pPr>
            <a:lnSpc>
              <a:spcPct val="100000"/>
            </a:lnSpc>
          </a:pPr>
          <a:endParaRPr lang="en-US"/>
        </a:p>
      </dgm:t>
    </dgm:pt>
    <dgm:pt modelId="{39F11767-C836-458C-A67F-0F37C9AA2E3C}">
      <dgm:prSet/>
      <dgm:spPr/>
      <dgm:t>
        <a:bodyPr/>
        <a:lstStyle/>
        <a:p>
          <a:pPr>
            <a:lnSpc>
              <a:spcPct val="100000"/>
            </a:lnSpc>
          </a:pPr>
          <a:r>
            <a:rPr lang="en-US"/>
            <a:t>Conclusion (1-2 paragraph)</a:t>
          </a:r>
        </a:p>
      </dgm:t>
    </dgm:pt>
    <dgm:pt modelId="{CEAC4D01-DF3A-47A4-B38E-2A2F50287C6B}" type="parTrans" cxnId="{1F85FF91-80CF-4D7E-8DAF-3F0F23B9E4B5}">
      <dgm:prSet/>
      <dgm:spPr/>
      <dgm:t>
        <a:bodyPr/>
        <a:lstStyle/>
        <a:p>
          <a:endParaRPr lang="en-US"/>
        </a:p>
      </dgm:t>
    </dgm:pt>
    <dgm:pt modelId="{3D2F895A-DD3D-499D-8EE4-BD3A95E63164}" type="sibTrans" cxnId="{1F85FF91-80CF-4D7E-8DAF-3F0F23B9E4B5}">
      <dgm:prSet/>
      <dgm:spPr/>
      <dgm:t>
        <a:bodyPr/>
        <a:lstStyle/>
        <a:p>
          <a:endParaRPr lang="en-US"/>
        </a:p>
      </dgm:t>
    </dgm:pt>
    <dgm:pt modelId="{4509D08C-5EBC-4D3D-B64B-71A04953A6AF}" type="pres">
      <dgm:prSet presAssocID="{0955B9E6-8B20-4137-84F6-EF63AF5C0964}" presName="root" presStyleCnt="0">
        <dgm:presLayoutVars>
          <dgm:dir/>
          <dgm:resizeHandles val="exact"/>
        </dgm:presLayoutVars>
      </dgm:prSet>
      <dgm:spPr/>
    </dgm:pt>
    <dgm:pt modelId="{87A4FF61-EB36-4073-B582-FC20CDD37CDF}" type="pres">
      <dgm:prSet presAssocID="{0955B9E6-8B20-4137-84F6-EF63AF5C0964}" presName="container" presStyleCnt="0">
        <dgm:presLayoutVars>
          <dgm:dir/>
          <dgm:resizeHandles val="exact"/>
        </dgm:presLayoutVars>
      </dgm:prSet>
      <dgm:spPr/>
    </dgm:pt>
    <dgm:pt modelId="{F3E0AAF0-4DC3-4116-B703-6A606E1A0331}" type="pres">
      <dgm:prSet presAssocID="{82CCB0FD-EB92-4E73-8518-9A5E7C6D377A}" presName="compNode" presStyleCnt="0"/>
      <dgm:spPr/>
    </dgm:pt>
    <dgm:pt modelId="{C99B35F5-CD9A-41D7-BE6B-119DF780705E}" type="pres">
      <dgm:prSet presAssocID="{82CCB0FD-EB92-4E73-8518-9A5E7C6D377A}" presName="iconBgRect" presStyleLbl="bgShp" presStyleIdx="0" presStyleCnt="4"/>
      <dgm:spPr/>
    </dgm:pt>
    <dgm:pt modelId="{13890871-28DA-4927-9729-E1D92721CD81}" type="pres">
      <dgm:prSet presAssocID="{82CCB0FD-EB92-4E73-8518-9A5E7C6D377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Newspaper"/>
        </a:ext>
      </dgm:extLst>
    </dgm:pt>
    <dgm:pt modelId="{FBBD3481-50C1-4159-8041-C256DF8E7A20}" type="pres">
      <dgm:prSet presAssocID="{82CCB0FD-EB92-4E73-8518-9A5E7C6D377A}" presName="spaceRect" presStyleCnt="0"/>
      <dgm:spPr/>
    </dgm:pt>
    <dgm:pt modelId="{C06524EF-D7B6-4797-85D2-2CA8CCF92949}" type="pres">
      <dgm:prSet presAssocID="{82CCB0FD-EB92-4E73-8518-9A5E7C6D377A}" presName="textRect" presStyleLbl="revTx" presStyleIdx="0" presStyleCnt="4">
        <dgm:presLayoutVars>
          <dgm:chMax val="1"/>
          <dgm:chPref val="1"/>
        </dgm:presLayoutVars>
      </dgm:prSet>
      <dgm:spPr/>
    </dgm:pt>
    <dgm:pt modelId="{663B37D1-1B08-47A9-B368-E2B973D71041}" type="pres">
      <dgm:prSet presAssocID="{05C67D3B-CE77-4108-A8C3-A7CEF6FAD720}" presName="sibTrans" presStyleLbl="sibTrans2D1" presStyleIdx="0" presStyleCnt="0"/>
      <dgm:spPr/>
    </dgm:pt>
    <dgm:pt modelId="{9D763CE0-02FC-4A8F-87EF-D9245F8EA86C}" type="pres">
      <dgm:prSet presAssocID="{40C9152C-662C-4FC8-A422-1E7FD855051A}" presName="compNode" presStyleCnt="0"/>
      <dgm:spPr/>
    </dgm:pt>
    <dgm:pt modelId="{222DB551-C5DB-4754-B984-75C4A9CFC128}" type="pres">
      <dgm:prSet presAssocID="{40C9152C-662C-4FC8-A422-1E7FD855051A}" presName="iconBgRect" presStyleLbl="bgShp" presStyleIdx="1" presStyleCnt="4"/>
      <dgm:spPr/>
    </dgm:pt>
    <dgm:pt modelId="{9AE732AB-9277-4D2C-8321-B2EF46505CBC}" type="pres">
      <dgm:prSet presAssocID="{40C9152C-662C-4FC8-A422-1E7FD855051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Quotation Mark"/>
        </a:ext>
      </dgm:extLst>
    </dgm:pt>
    <dgm:pt modelId="{AC41EE67-5FA2-453F-81A8-F2B68CFF564E}" type="pres">
      <dgm:prSet presAssocID="{40C9152C-662C-4FC8-A422-1E7FD855051A}" presName="spaceRect" presStyleCnt="0"/>
      <dgm:spPr/>
    </dgm:pt>
    <dgm:pt modelId="{6B73E750-EBD5-4EA9-9DB2-3FB6C0B22EA0}" type="pres">
      <dgm:prSet presAssocID="{40C9152C-662C-4FC8-A422-1E7FD855051A}" presName="textRect" presStyleLbl="revTx" presStyleIdx="1" presStyleCnt="4">
        <dgm:presLayoutVars>
          <dgm:chMax val="1"/>
          <dgm:chPref val="1"/>
        </dgm:presLayoutVars>
      </dgm:prSet>
      <dgm:spPr/>
    </dgm:pt>
    <dgm:pt modelId="{0E988195-3EE4-4605-AB1D-DF7F13D49860}" type="pres">
      <dgm:prSet presAssocID="{74DC1CE9-172D-4D04-A5EF-BCA95E7E6810}" presName="sibTrans" presStyleLbl="sibTrans2D1" presStyleIdx="0" presStyleCnt="0"/>
      <dgm:spPr/>
    </dgm:pt>
    <dgm:pt modelId="{7EF301E9-4005-4072-8F6D-0C4D32DAE1B3}" type="pres">
      <dgm:prSet presAssocID="{579D9779-2014-43AF-B6D9-4EF47D2B5DD8}" presName="compNode" presStyleCnt="0"/>
      <dgm:spPr/>
    </dgm:pt>
    <dgm:pt modelId="{C36B0EA4-5792-40AA-B2E3-6B8E396C8BAF}" type="pres">
      <dgm:prSet presAssocID="{579D9779-2014-43AF-B6D9-4EF47D2B5DD8}" presName="iconBgRect" presStyleLbl="bgShp" presStyleIdx="2" presStyleCnt="4"/>
      <dgm:spPr/>
    </dgm:pt>
    <dgm:pt modelId="{9423A601-F776-4A6F-A15D-6EC3D13C365E}" type="pres">
      <dgm:prSet presAssocID="{579D9779-2014-43AF-B6D9-4EF47D2B5DD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Judge"/>
        </a:ext>
      </dgm:extLst>
    </dgm:pt>
    <dgm:pt modelId="{FA6DBD4A-65A2-4D91-87E5-09597B1616F4}" type="pres">
      <dgm:prSet presAssocID="{579D9779-2014-43AF-B6D9-4EF47D2B5DD8}" presName="spaceRect" presStyleCnt="0"/>
      <dgm:spPr/>
    </dgm:pt>
    <dgm:pt modelId="{3B7EE4C6-9FB4-4E8D-BE9F-88E9538B3422}" type="pres">
      <dgm:prSet presAssocID="{579D9779-2014-43AF-B6D9-4EF47D2B5DD8}" presName="textRect" presStyleLbl="revTx" presStyleIdx="2" presStyleCnt="4">
        <dgm:presLayoutVars>
          <dgm:chMax val="1"/>
          <dgm:chPref val="1"/>
        </dgm:presLayoutVars>
      </dgm:prSet>
      <dgm:spPr/>
    </dgm:pt>
    <dgm:pt modelId="{8FC141E7-117D-4E0F-958D-D74355B2D7EE}" type="pres">
      <dgm:prSet presAssocID="{AC1F0E61-1C89-4EBB-88AA-3A67443B6476}" presName="sibTrans" presStyleLbl="sibTrans2D1" presStyleIdx="0" presStyleCnt="0"/>
      <dgm:spPr/>
    </dgm:pt>
    <dgm:pt modelId="{FA6DD7F5-A6C9-4713-A665-1B76DBF9CD92}" type="pres">
      <dgm:prSet presAssocID="{39F11767-C836-458C-A67F-0F37C9AA2E3C}" presName="compNode" presStyleCnt="0"/>
      <dgm:spPr/>
    </dgm:pt>
    <dgm:pt modelId="{2C7BDCF9-7AFF-473D-8873-B4432A87DB97}" type="pres">
      <dgm:prSet presAssocID="{39F11767-C836-458C-A67F-0F37C9AA2E3C}" presName="iconBgRect" presStyleLbl="bgShp" presStyleIdx="3" presStyleCnt="4"/>
      <dgm:spPr/>
    </dgm:pt>
    <dgm:pt modelId="{4397F0D8-9064-410A-987A-6DC173F0EE1F}" type="pres">
      <dgm:prSet presAssocID="{39F11767-C836-458C-A67F-0F37C9AA2E3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resentation with Checklist"/>
        </a:ext>
      </dgm:extLst>
    </dgm:pt>
    <dgm:pt modelId="{FEF0C4B0-89BF-4038-8C3E-A08188408132}" type="pres">
      <dgm:prSet presAssocID="{39F11767-C836-458C-A67F-0F37C9AA2E3C}" presName="spaceRect" presStyleCnt="0"/>
      <dgm:spPr/>
    </dgm:pt>
    <dgm:pt modelId="{3B3C556C-841E-4E11-9D88-705D7499C7DA}" type="pres">
      <dgm:prSet presAssocID="{39F11767-C836-458C-A67F-0F37C9AA2E3C}" presName="textRect" presStyleLbl="revTx" presStyleIdx="3" presStyleCnt="4">
        <dgm:presLayoutVars>
          <dgm:chMax val="1"/>
          <dgm:chPref val="1"/>
        </dgm:presLayoutVars>
      </dgm:prSet>
      <dgm:spPr/>
    </dgm:pt>
  </dgm:ptLst>
  <dgm:cxnLst>
    <dgm:cxn modelId="{3BC4BD06-7617-4DBC-B060-75F25936D420}" srcId="{0955B9E6-8B20-4137-84F6-EF63AF5C0964}" destId="{40C9152C-662C-4FC8-A422-1E7FD855051A}" srcOrd="1" destOrd="0" parTransId="{52DFDC4A-F70B-4E1F-8FDF-26FFE650292E}" sibTransId="{74DC1CE9-172D-4D04-A5EF-BCA95E7E6810}"/>
    <dgm:cxn modelId="{F2B7D722-EE6E-4B49-9E79-2EE8CE50FA1A}" type="presOf" srcId="{40C9152C-662C-4FC8-A422-1E7FD855051A}" destId="{6B73E750-EBD5-4EA9-9DB2-3FB6C0B22EA0}" srcOrd="0" destOrd="0" presId="urn:microsoft.com/office/officeart/2018/2/layout/IconCircleList"/>
    <dgm:cxn modelId="{3AC9F83E-A630-4E54-B1EB-636F17B889A5}" type="presOf" srcId="{05C67D3B-CE77-4108-A8C3-A7CEF6FAD720}" destId="{663B37D1-1B08-47A9-B368-E2B973D71041}" srcOrd="0" destOrd="0" presId="urn:microsoft.com/office/officeart/2018/2/layout/IconCircleList"/>
    <dgm:cxn modelId="{93AE1F5C-D398-4217-B309-0CDD1D45C759}" type="presOf" srcId="{39F11767-C836-458C-A67F-0F37C9AA2E3C}" destId="{3B3C556C-841E-4E11-9D88-705D7499C7DA}" srcOrd="0" destOrd="0" presId="urn:microsoft.com/office/officeart/2018/2/layout/IconCircleList"/>
    <dgm:cxn modelId="{7A035342-25E9-45A2-AD04-8B6674A7A5AA}" type="presOf" srcId="{579D9779-2014-43AF-B6D9-4EF47D2B5DD8}" destId="{3B7EE4C6-9FB4-4E8D-BE9F-88E9538B3422}" srcOrd="0" destOrd="0" presId="urn:microsoft.com/office/officeart/2018/2/layout/IconCircleList"/>
    <dgm:cxn modelId="{2C03FE44-F1AF-4787-867A-F3F305515F74}" type="presOf" srcId="{82CCB0FD-EB92-4E73-8518-9A5E7C6D377A}" destId="{C06524EF-D7B6-4797-85D2-2CA8CCF92949}" srcOrd="0" destOrd="0" presId="urn:microsoft.com/office/officeart/2018/2/layout/IconCircleList"/>
    <dgm:cxn modelId="{08FD766C-6CB9-438B-B8B1-BDEB25C3C10B}" srcId="{0955B9E6-8B20-4137-84F6-EF63AF5C0964}" destId="{579D9779-2014-43AF-B6D9-4EF47D2B5DD8}" srcOrd="2" destOrd="0" parTransId="{FEE7B58F-90B7-4EAD-B713-526DD404CFAB}" sibTransId="{AC1F0E61-1C89-4EBB-88AA-3A67443B6476}"/>
    <dgm:cxn modelId="{E120A451-7C1E-44FD-A01D-952B0197F6DC}" type="presOf" srcId="{74DC1CE9-172D-4D04-A5EF-BCA95E7E6810}" destId="{0E988195-3EE4-4605-AB1D-DF7F13D49860}" srcOrd="0" destOrd="0" presId="urn:microsoft.com/office/officeart/2018/2/layout/IconCircleList"/>
    <dgm:cxn modelId="{CD58E17B-2F73-40F4-90A2-EF89789E3F36}" srcId="{0955B9E6-8B20-4137-84F6-EF63AF5C0964}" destId="{82CCB0FD-EB92-4E73-8518-9A5E7C6D377A}" srcOrd="0" destOrd="0" parTransId="{45A71E3B-73DF-45D3-A322-F2C3A3728BAE}" sibTransId="{05C67D3B-CE77-4108-A8C3-A7CEF6FAD720}"/>
    <dgm:cxn modelId="{1F85FF91-80CF-4D7E-8DAF-3F0F23B9E4B5}" srcId="{0955B9E6-8B20-4137-84F6-EF63AF5C0964}" destId="{39F11767-C836-458C-A67F-0F37C9AA2E3C}" srcOrd="3" destOrd="0" parTransId="{CEAC4D01-DF3A-47A4-B38E-2A2F50287C6B}" sibTransId="{3D2F895A-DD3D-499D-8EE4-BD3A95E63164}"/>
    <dgm:cxn modelId="{16A0B3C4-03E5-4E7C-A5F8-ACE593AB72D4}" type="presOf" srcId="{AC1F0E61-1C89-4EBB-88AA-3A67443B6476}" destId="{8FC141E7-117D-4E0F-958D-D74355B2D7EE}" srcOrd="0" destOrd="0" presId="urn:microsoft.com/office/officeart/2018/2/layout/IconCircleList"/>
    <dgm:cxn modelId="{B281D1EF-55A3-494C-9F7B-91BAB6043D79}" type="presOf" srcId="{0955B9E6-8B20-4137-84F6-EF63AF5C0964}" destId="{4509D08C-5EBC-4D3D-B64B-71A04953A6AF}" srcOrd="0" destOrd="0" presId="urn:microsoft.com/office/officeart/2018/2/layout/IconCircleList"/>
    <dgm:cxn modelId="{B0312B36-A91C-479E-9199-EAFF5CE2196A}" type="presParOf" srcId="{4509D08C-5EBC-4D3D-B64B-71A04953A6AF}" destId="{87A4FF61-EB36-4073-B582-FC20CDD37CDF}" srcOrd="0" destOrd="0" presId="urn:microsoft.com/office/officeart/2018/2/layout/IconCircleList"/>
    <dgm:cxn modelId="{3CE850E3-11CD-4C23-982B-D5D9EBF5A770}" type="presParOf" srcId="{87A4FF61-EB36-4073-B582-FC20CDD37CDF}" destId="{F3E0AAF0-4DC3-4116-B703-6A606E1A0331}" srcOrd="0" destOrd="0" presId="urn:microsoft.com/office/officeart/2018/2/layout/IconCircleList"/>
    <dgm:cxn modelId="{50395725-6276-4112-8A03-61356589BFF7}" type="presParOf" srcId="{F3E0AAF0-4DC3-4116-B703-6A606E1A0331}" destId="{C99B35F5-CD9A-41D7-BE6B-119DF780705E}" srcOrd="0" destOrd="0" presId="urn:microsoft.com/office/officeart/2018/2/layout/IconCircleList"/>
    <dgm:cxn modelId="{BE0015FD-E114-44BB-98D4-8B571EB0D20F}" type="presParOf" srcId="{F3E0AAF0-4DC3-4116-B703-6A606E1A0331}" destId="{13890871-28DA-4927-9729-E1D92721CD81}" srcOrd="1" destOrd="0" presId="urn:microsoft.com/office/officeart/2018/2/layout/IconCircleList"/>
    <dgm:cxn modelId="{FAEF6473-FABD-4CB8-B474-EB5F40EB66E5}" type="presParOf" srcId="{F3E0AAF0-4DC3-4116-B703-6A606E1A0331}" destId="{FBBD3481-50C1-4159-8041-C256DF8E7A20}" srcOrd="2" destOrd="0" presId="urn:microsoft.com/office/officeart/2018/2/layout/IconCircleList"/>
    <dgm:cxn modelId="{AE5BDD3C-2124-4159-B84B-58B3957AD9DC}" type="presParOf" srcId="{F3E0AAF0-4DC3-4116-B703-6A606E1A0331}" destId="{C06524EF-D7B6-4797-85D2-2CA8CCF92949}" srcOrd="3" destOrd="0" presId="urn:microsoft.com/office/officeart/2018/2/layout/IconCircleList"/>
    <dgm:cxn modelId="{A704915A-63F2-43F2-84E4-C8C73A11BB08}" type="presParOf" srcId="{87A4FF61-EB36-4073-B582-FC20CDD37CDF}" destId="{663B37D1-1B08-47A9-B368-E2B973D71041}" srcOrd="1" destOrd="0" presId="urn:microsoft.com/office/officeart/2018/2/layout/IconCircleList"/>
    <dgm:cxn modelId="{4D11072B-35D5-406B-BDF5-24563037DC2E}" type="presParOf" srcId="{87A4FF61-EB36-4073-B582-FC20CDD37CDF}" destId="{9D763CE0-02FC-4A8F-87EF-D9245F8EA86C}" srcOrd="2" destOrd="0" presId="urn:microsoft.com/office/officeart/2018/2/layout/IconCircleList"/>
    <dgm:cxn modelId="{AE05E1E4-ECCC-4CD4-AEF5-7196303C862E}" type="presParOf" srcId="{9D763CE0-02FC-4A8F-87EF-D9245F8EA86C}" destId="{222DB551-C5DB-4754-B984-75C4A9CFC128}" srcOrd="0" destOrd="0" presId="urn:microsoft.com/office/officeart/2018/2/layout/IconCircleList"/>
    <dgm:cxn modelId="{C72DEBAF-99B8-458A-8AC0-1AF31923F2BE}" type="presParOf" srcId="{9D763CE0-02FC-4A8F-87EF-D9245F8EA86C}" destId="{9AE732AB-9277-4D2C-8321-B2EF46505CBC}" srcOrd="1" destOrd="0" presId="urn:microsoft.com/office/officeart/2018/2/layout/IconCircleList"/>
    <dgm:cxn modelId="{D564F910-CB48-453E-A6E5-7B3031F979E3}" type="presParOf" srcId="{9D763CE0-02FC-4A8F-87EF-D9245F8EA86C}" destId="{AC41EE67-5FA2-453F-81A8-F2B68CFF564E}" srcOrd="2" destOrd="0" presId="urn:microsoft.com/office/officeart/2018/2/layout/IconCircleList"/>
    <dgm:cxn modelId="{9B4AD210-357E-4365-B42F-F8561E02F583}" type="presParOf" srcId="{9D763CE0-02FC-4A8F-87EF-D9245F8EA86C}" destId="{6B73E750-EBD5-4EA9-9DB2-3FB6C0B22EA0}" srcOrd="3" destOrd="0" presId="urn:microsoft.com/office/officeart/2018/2/layout/IconCircleList"/>
    <dgm:cxn modelId="{1A9C0B2D-4B2F-4803-AB96-BA64C62630DB}" type="presParOf" srcId="{87A4FF61-EB36-4073-B582-FC20CDD37CDF}" destId="{0E988195-3EE4-4605-AB1D-DF7F13D49860}" srcOrd="3" destOrd="0" presId="urn:microsoft.com/office/officeart/2018/2/layout/IconCircleList"/>
    <dgm:cxn modelId="{33469952-6002-461B-9FB3-08E7C877F71F}" type="presParOf" srcId="{87A4FF61-EB36-4073-B582-FC20CDD37CDF}" destId="{7EF301E9-4005-4072-8F6D-0C4D32DAE1B3}" srcOrd="4" destOrd="0" presId="urn:microsoft.com/office/officeart/2018/2/layout/IconCircleList"/>
    <dgm:cxn modelId="{05C79406-168A-4373-95AF-B2D5F33943E2}" type="presParOf" srcId="{7EF301E9-4005-4072-8F6D-0C4D32DAE1B3}" destId="{C36B0EA4-5792-40AA-B2E3-6B8E396C8BAF}" srcOrd="0" destOrd="0" presId="urn:microsoft.com/office/officeart/2018/2/layout/IconCircleList"/>
    <dgm:cxn modelId="{0D94D9ED-DB04-4CDB-B769-621DC81E584F}" type="presParOf" srcId="{7EF301E9-4005-4072-8F6D-0C4D32DAE1B3}" destId="{9423A601-F776-4A6F-A15D-6EC3D13C365E}" srcOrd="1" destOrd="0" presId="urn:microsoft.com/office/officeart/2018/2/layout/IconCircleList"/>
    <dgm:cxn modelId="{669A2DCD-E0DD-4A95-B234-EDE70D3B6BBB}" type="presParOf" srcId="{7EF301E9-4005-4072-8F6D-0C4D32DAE1B3}" destId="{FA6DBD4A-65A2-4D91-87E5-09597B1616F4}" srcOrd="2" destOrd="0" presId="urn:microsoft.com/office/officeart/2018/2/layout/IconCircleList"/>
    <dgm:cxn modelId="{1105A20F-0234-4178-B623-669C50F0C69B}" type="presParOf" srcId="{7EF301E9-4005-4072-8F6D-0C4D32DAE1B3}" destId="{3B7EE4C6-9FB4-4E8D-BE9F-88E9538B3422}" srcOrd="3" destOrd="0" presId="urn:microsoft.com/office/officeart/2018/2/layout/IconCircleList"/>
    <dgm:cxn modelId="{695BB88D-878F-4283-94E1-247C3EE2CD40}" type="presParOf" srcId="{87A4FF61-EB36-4073-B582-FC20CDD37CDF}" destId="{8FC141E7-117D-4E0F-958D-D74355B2D7EE}" srcOrd="5" destOrd="0" presId="urn:microsoft.com/office/officeart/2018/2/layout/IconCircleList"/>
    <dgm:cxn modelId="{00F75ED0-4E71-41C2-8D63-78615015A0DB}" type="presParOf" srcId="{87A4FF61-EB36-4073-B582-FC20CDD37CDF}" destId="{FA6DD7F5-A6C9-4713-A665-1B76DBF9CD92}" srcOrd="6" destOrd="0" presId="urn:microsoft.com/office/officeart/2018/2/layout/IconCircleList"/>
    <dgm:cxn modelId="{A2BCE936-F328-4179-9542-6464B7A51FEB}" type="presParOf" srcId="{FA6DD7F5-A6C9-4713-A665-1B76DBF9CD92}" destId="{2C7BDCF9-7AFF-473D-8873-B4432A87DB97}" srcOrd="0" destOrd="0" presId="urn:microsoft.com/office/officeart/2018/2/layout/IconCircleList"/>
    <dgm:cxn modelId="{FC1DC1B3-96BE-40F9-A5B2-477109FC6CF8}" type="presParOf" srcId="{FA6DD7F5-A6C9-4713-A665-1B76DBF9CD92}" destId="{4397F0D8-9064-410A-987A-6DC173F0EE1F}" srcOrd="1" destOrd="0" presId="urn:microsoft.com/office/officeart/2018/2/layout/IconCircleList"/>
    <dgm:cxn modelId="{B06A11A8-6330-4B02-8DE7-0FE7B41ADDB3}" type="presParOf" srcId="{FA6DD7F5-A6C9-4713-A665-1B76DBF9CD92}" destId="{FEF0C4B0-89BF-4038-8C3E-A08188408132}" srcOrd="2" destOrd="0" presId="urn:microsoft.com/office/officeart/2018/2/layout/IconCircleList"/>
    <dgm:cxn modelId="{5C8A0D66-1CF4-4E73-974E-9D7AD2044CD1}" type="presParOf" srcId="{FA6DD7F5-A6C9-4713-A665-1B76DBF9CD92}" destId="{3B3C556C-841E-4E11-9D88-705D7499C7DA}"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D8D5212-378A-4A6F-8D73-2C307678CCA3}" type="doc">
      <dgm:prSet loTypeId="urn:microsoft.com/office/officeart/2016/7/layout/BasicProcessNew" loCatId="process" qsTypeId="urn:microsoft.com/office/officeart/2005/8/quickstyle/simple1" qsCatId="simple" csTypeId="urn:microsoft.com/office/officeart/2005/8/colors/accent1_2" csCatId="accent1"/>
      <dgm:spPr/>
      <dgm:t>
        <a:bodyPr/>
        <a:lstStyle/>
        <a:p>
          <a:endParaRPr lang="en-US"/>
        </a:p>
      </dgm:t>
    </dgm:pt>
    <dgm:pt modelId="{F519F87F-645D-4646-BF1C-A85733276B06}">
      <dgm:prSet/>
      <dgm:spPr/>
      <dgm:t>
        <a:bodyPr/>
        <a:lstStyle/>
        <a:p>
          <a:r>
            <a:rPr lang="en-US" dirty="0">
              <a:latin typeface="Aptos Display" panose="020F0302020204030204"/>
            </a:rPr>
            <a:t>Research</a:t>
          </a:r>
          <a:endParaRPr lang="en-US" dirty="0"/>
        </a:p>
      </dgm:t>
    </dgm:pt>
    <dgm:pt modelId="{B1BB3F30-A74C-4FBC-A17C-9FB4B78E9E37}" type="parTrans" cxnId="{5D5C19AD-6C7F-4296-A29A-FF2DE0E4BD32}">
      <dgm:prSet/>
      <dgm:spPr/>
      <dgm:t>
        <a:bodyPr/>
        <a:lstStyle/>
        <a:p>
          <a:endParaRPr lang="en-US"/>
        </a:p>
      </dgm:t>
    </dgm:pt>
    <dgm:pt modelId="{D506EA94-7D36-41C9-8AC7-2C9C87963025}" type="sibTrans" cxnId="{5D5C19AD-6C7F-4296-A29A-FF2DE0E4BD32}">
      <dgm:prSet/>
      <dgm:spPr/>
      <dgm:t>
        <a:bodyPr/>
        <a:lstStyle/>
        <a:p>
          <a:endParaRPr lang="en-US"/>
        </a:p>
      </dgm:t>
    </dgm:pt>
    <dgm:pt modelId="{3F5B13A7-039E-42D9-8504-9555C784C993}">
      <dgm:prSet/>
      <dgm:spPr/>
      <dgm:t>
        <a:bodyPr/>
        <a:lstStyle/>
        <a:p>
          <a:r>
            <a:rPr lang="en-US" dirty="0"/>
            <a:t>Thesis</a:t>
          </a:r>
        </a:p>
      </dgm:t>
    </dgm:pt>
    <dgm:pt modelId="{51D5639C-356A-4BE5-9E94-FFD3222F7BD5}" type="parTrans" cxnId="{4763375B-A500-4AA4-A602-00368558E941}">
      <dgm:prSet/>
      <dgm:spPr/>
      <dgm:t>
        <a:bodyPr/>
        <a:lstStyle/>
        <a:p>
          <a:endParaRPr lang="en-US"/>
        </a:p>
      </dgm:t>
    </dgm:pt>
    <dgm:pt modelId="{7FD896BA-5ECB-4B82-B49C-335347680C6E}" type="sibTrans" cxnId="{4763375B-A500-4AA4-A602-00368558E941}">
      <dgm:prSet/>
      <dgm:spPr/>
      <dgm:t>
        <a:bodyPr/>
        <a:lstStyle/>
        <a:p>
          <a:endParaRPr lang="en-US"/>
        </a:p>
      </dgm:t>
    </dgm:pt>
    <dgm:pt modelId="{F7C7023A-3588-42D9-95AA-672DEF7B1049}">
      <dgm:prSet/>
      <dgm:spPr/>
      <dgm:t>
        <a:bodyPr/>
        <a:lstStyle/>
        <a:p>
          <a:r>
            <a:rPr lang="en-US" dirty="0"/>
            <a:t>Outline</a:t>
          </a:r>
        </a:p>
      </dgm:t>
    </dgm:pt>
    <dgm:pt modelId="{6C6C2A29-EFEE-4695-BF41-CA6C8B99A7DE}" type="parTrans" cxnId="{F8AEE6D7-CA64-4A8C-BF28-F92BA3DFF523}">
      <dgm:prSet/>
      <dgm:spPr/>
      <dgm:t>
        <a:bodyPr/>
        <a:lstStyle/>
        <a:p>
          <a:endParaRPr lang="en-US"/>
        </a:p>
      </dgm:t>
    </dgm:pt>
    <dgm:pt modelId="{4E2F6982-B3E1-416C-AF42-9E81BFA69D04}" type="sibTrans" cxnId="{F8AEE6D7-CA64-4A8C-BF28-F92BA3DFF523}">
      <dgm:prSet/>
      <dgm:spPr/>
      <dgm:t>
        <a:bodyPr/>
        <a:lstStyle/>
        <a:p>
          <a:endParaRPr lang="en-US"/>
        </a:p>
      </dgm:t>
    </dgm:pt>
    <dgm:pt modelId="{B3428DBC-4CCD-4C4F-AE3B-6A95A6678434}">
      <dgm:prSet/>
      <dgm:spPr/>
      <dgm:t>
        <a:bodyPr/>
        <a:lstStyle/>
        <a:p>
          <a:r>
            <a:rPr lang="en-US" dirty="0">
              <a:latin typeface="Aptos Display" panose="020F0302020204030204"/>
            </a:rPr>
            <a:t>Analysis</a:t>
          </a:r>
          <a:endParaRPr lang="en-US" dirty="0"/>
        </a:p>
      </dgm:t>
    </dgm:pt>
    <dgm:pt modelId="{3B80EE85-D63C-4A97-96EF-7DC88B5E9C02}" type="parTrans" cxnId="{72F3DE2A-E624-45AE-8262-8598C712664E}">
      <dgm:prSet/>
      <dgm:spPr/>
      <dgm:t>
        <a:bodyPr/>
        <a:lstStyle/>
        <a:p>
          <a:endParaRPr lang="en-US"/>
        </a:p>
      </dgm:t>
    </dgm:pt>
    <dgm:pt modelId="{4EDF02AE-7FDA-488C-8938-ABA6EE2187E0}" type="sibTrans" cxnId="{72F3DE2A-E624-45AE-8262-8598C712664E}">
      <dgm:prSet/>
      <dgm:spPr/>
      <dgm:t>
        <a:bodyPr/>
        <a:lstStyle/>
        <a:p>
          <a:endParaRPr lang="en-US"/>
        </a:p>
      </dgm:t>
    </dgm:pt>
    <dgm:pt modelId="{50412D2E-7ACB-48AC-8A94-98E7121B7A97}">
      <dgm:prSet/>
      <dgm:spPr/>
      <dgm:t>
        <a:bodyPr/>
        <a:lstStyle/>
        <a:p>
          <a:r>
            <a:rPr lang="en-US" dirty="0"/>
            <a:t>Introduction</a:t>
          </a:r>
        </a:p>
      </dgm:t>
    </dgm:pt>
    <dgm:pt modelId="{269008B7-F69D-4C0C-A208-E1F519CB8FC0}" type="parTrans" cxnId="{35A6A975-BA8D-4AD7-9644-0D1925A8C71A}">
      <dgm:prSet/>
      <dgm:spPr/>
      <dgm:t>
        <a:bodyPr/>
        <a:lstStyle/>
        <a:p>
          <a:endParaRPr lang="en-US"/>
        </a:p>
      </dgm:t>
    </dgm:pt>
    <dgm:pt modelId="{62009AA7-08BA-46A2-BE3D-FC727E5D9353}" type="sibTrans" cxnId="{35A6A975-BA8D-4AD7-9644-0D1925A8C71A}">
      <dgm:prSet/>
      <dgm:spPr/>
      <dgm:t>
        <a:bodyPr/>
        <a:lstStyle/>
        <a:p>
          <a:endParaRPr lang="en-US"/>
        </a:p>
      </dgm:t>
    </dgm:pt>
    <dgm:pt modelId="{DE463EF3-B8A8-4403-8B67-4B59842E5905}">
      <dgm:prSet/>
      <dgm:spPr/>
      <dgm:t>
        <a:bodyPr/>
        <a:lstStyle/>
        <a:p>
          <a:r>
            <a:rPr lang="en-US" dirty="0"/>
            <a:t>Conclusion</a:t>
          </a:r>
        </a:p>
      </dgm:t>
    </dgm:pt>
    <dgm:pt modelId="{DA86F1C1-9681-45EC-85FD-89B7E64712BB}" type="parTrans" cxnId="{3A45C5F5-78B6-4CE6-BF18-7CDF76A909B2}">
      <dgm:prSet/>
      <dgm:spPr/>
      <dgm:t>
        <a:bodyPr/>
        <a:lstStyle/>
        <a:p>
          <a:endParaRPr lang="en-US"/>
        </a:p>
      </dgm:t>
    </dgm:pt>
    <dgm:pt modelId="{3E1F0ADD-35D5-49AC-8019-4AF02418ADA2}" type="sibTrans" cxnId="{3A45C5F5-78B6-4CE6-BF18-7CDF76A909B2}">
      <dgm:prSet/>
      <dgm:spPr/>
      <dgm:t>
        <a:bodyPr/>
        <a:lstStyle/>
        <a:p>
          <a:endParaRPr lang="en-US"/>
        </a:p>
      </dgm:t>
    </dgm:pt>
    <dgm:pt modelId="{284327D8-21A1-47BA-AFAA-6560A4BC8B00}" type="pres">
      <dgm:prSet presAssocID="{0D8D5212-378A-4A6F-8D73-2C307678CCA3}" presName="Name0" presStyleCnt="0">
        <dgm:presLayoutVars>
          <dgm:dir/>
          <dgm:resizeHandles val="exact"/>
        </dgm:presLayoutVars>
      </dgm:prSet>
      <dgm:spPr/>
    </dgm:pt>
    <dgm:pt modelId="{3AB588B4-36EE-4FF6-B6DC-B1B41116E271}" type="pres">
      <dgm:prSet presAssocID="{F519F87F-645D-4646-BF1C-A85733276B06}" presName="node" presStyleLbl="node1" presStyleIdx="0" presStyleCnt="11">
        <dgm:presLayoutVars>
          <dgm:bulletEnabled val="1"/>
        </dgm:presLayoutVars>
      </dgm:prSet>
      <dgm:spPr/>
    </dgm:pt>
    <dgm:pt modelId="{77456E7F-F45A-4B70-951E-34D3277D28C0}" type="pres">
      <dgm:prSet presAssocID="{D506EA94-7D36-41C9-8AC7-2C9C87963025}" presName="sibTransSpacerBeforeConnector" presStyleCnt="0"/>
      <dgm:spPr/>
    </dgm:pt>
    <dgm:pt modelId="{369AF5CB-2EBF-47F3-8763-65BBF349CDCD}" type="pres">
      <dgm:prSet presAssocID="{D506EA94-7D36-41C9-8AC7-2C9C87963025}" presName="sibTrans" presStyleLbl="node1" presStyleIdx="1" presStyleCnt="11"/>
      <dgm:spPr/>
    </dgm:pt>
    <dgm:pt modelId="{164906D8-6987-4F54-8701-9301151E4D8B}" type="pres">
      <dgm:prSet presAssocID="{D506EA94-7D36-41C9-8AC7-2C9C87963025}" presName="sibTransSpacerAfterConnector" presStyleCnt="0"/>
      <dgm:spPr/>
    </dgm:pt>
    <dgm:pt modelId="{D4B4013C-78ED-48D7-9BD8-25E32F3C0BA8}" type="pres">
      <dgm:prSet presAssocID="{3F5B13A7-039E-42D9-8504-9555C784C993}" presName="node" presStyleLbl="node1" presStyleIdx="2" presStyleCnt="11">
        <dgm:presLayoutVars>
          <dgm:bulletEnabled val="1"/>
        </dgm:presLayoutVars>
      </dgm:prSet>
      <dgm:spPr/>
    </dgm:pt>
    <dgm:pt modelId="{4E29C2A1-FEE1-4149-8DEC-AAC87BB98E30}" type="pres">
      <dgm:prSet presAssocID="{7FD896BA-5ECB-4B82-B49C-335347680C6E}" presName="sibTransSpacerBeforeConnector" presStyleCnt="0"/>
      <dgm:spPr/>
    </dgm:pt>
    <dgm:pt modelId="{92B2CB49-950C-446C-AA92-3F6305DDD4F6}" type="pres">
      <dgm:prSet presAssocID="{7FD896BA-5ECB-4B82-B49C-335347680C6E}" presName="sibTrans" presStyleLbl="node1" presStyleIdx="3" presStyleCnt="11"/>
      <dgm:spPr/>
    </dgm:pt>
    <dgm:pt modelId="{798814E7-185C-4FC0-8296-6EB359A22FBB}" type="pres">
      <dgm:prSet presAssocID="{7FD896BA-5ECB-4B82-B49C-335347680C6E}" presName="sibTransSpacerAfterConnector" presStyleCnt="0"/>
      <dgm:spPr/>
    </dgm:pt>
    <dgm:pt modelId="{EA9285EA-9865-4130-A3AA-96F5191DE79B}" type="pres">
      <dgm:prSet presAssocID="{F7C7023A-3588-42D9-95AA-672DEF7B1049}" presName="node" presStyleLbl="node1" presStyleIdx="4" presStyleCnt="11">
        <dgm:presLayoutVars>
          <dgm:bulletEnabled val="1"/>
        </dgm:presLayoutVars>
      </dgm:prSet>
      <dgm:spPr/>
    </dgm:pt>
    <dgm:pt modelId="{95DE9C9D-98EC-4C22-B139-73813FEB8651}" type="pres">
      <dgm:prSet presAssocID="{4E2F6982-B3E1-416C-AF42-9E81BFA69D04}" presName="sibTransSpacerBeforeConnector" presStyleCnt="0"/>
      <dgm:spPr/>
    </dgm:pt>
    <dgm:pt modelId="{0140DE1E-C41F-4BE9-A766-222B7662DDAD}" type="pres">
      <dgm:prSet presAssocID="{4E2F6982-B3E1-416C-AF42-9E81BFA69D04}" presName="sibTrans" presStyleLbl="node1" presStyleIdx="5" presStyleCnt="11"/>
      <dgm:spPr/>
    </dgm:pt>
    <dgm:pt modelId="{2EEEE6D8-6991-4F0F-B2FF-6F868B84C2AB}" type="pres">
      <dgm:prSet presAssocID="{4E2F6982-B3E1-416C-AF42-9E81BFA69D04}" presName="sibTransSpacerAfterConnector" presStyleCnt="0"/>
      <dgm:spPr/>
    </dgm:pt>
    <dgm:pt modelId="{B49CF4B4-6FEF-4D43-A0A1-802226F9D9C8}" type="pres">
      <dgm:prSet presAssocID="{B3428DBC-4CCD-4C4F-AE3B-6A95A6678434}" presName="node" presStyleLbl="node1" presStyleIdx="6" presStyleCnt="11">
        <dgm:presLayoutVars>
          <dgm:bulletEnabled val="1"/>
        </dgm:presLayoutVars>
      </dgm:prSet>
      <dgm:spPr/>
    </dgm:pt>
    <dgm:pt modelId="{4A9BE28A-0A64-4676-8871-FD3681FEA9A2}" type="pres">
      <dgm:prSet presAssocID="{4EDF02AE-7FDA-488C-8938-ABA6EE2187E0}" presName="sibTransSpacerBeforeConnector" presStyleCnt="0"/>
      <dgm:spPr/>
    </dgm:pt>
    <dgm:pt modelId="{9C365518-BA4A-444A-BD67-F93D992DCE54}" type="pres">
      <dgm:prSet presAssocID="{4EDF02AE-7FDA-488C-8938-ABA6EE2187E0}" presName="sibTrans" presStyleLbl="node1" presStyleIdx="7" presStyleCnt="11"/>
      <dgm:spPr/>
    </dgm:pt>
    <dgm:pt modelId="{D81A977B-2D98-4A80-9910-A971DDB49157}" type="pres">
      <dgm:prSet presAssocID="{4EDF02AE-7FDA-488C-8938-ABA6EE2187E0}" presName="sibTransSpacerAfterConnector" presStyleCnt="0"/>
      <dgm:spPr/>
    </dgm:pt>
    <dgm:pt modelId="{E03713E8-FAB9-4D6E-B5B5-F888A64779C7}" type="pres">
      <dgm:prSet presAssocID="{50412D2E-7ACB-48AC-8A94-98E7121B7A97}" presName="node" presStyleLbl="node1" presStyleIdx="8" presStyleCnt="11">
        <dgm:presLayoutVars>
          <dgm:bulletEnabled val="1"/>
        </dgm:presLayoutVars>
      </dgm:prSet>
      <dgm:spPr/>
    </dgm:pt>
    <dgm:pt modelId="{D04F1956-FD3A-4082-83FE-23FBAB75FE6C}" type="pres">
      <dgm:prSet presAssocID="{62009AA7-08BA-46A2-BE3D-FC727E5D9353}" presName="sibTransSpacerBeforeConnector" presStyleCnt="0"/>
      <dgm:spPr/>
    </dgm:pt>
    <dgm:pt modelId="{E2F289B6-9151-424D-A92C-7FEC8BFF6F16}" type="pres">
      <dgm:prSet presAssocID="{62009AA7-08BA-46A2-BE3D-FC727E5D9353}" presName="sibTrans" presStyleLbl="node1" presStyleIdx="9" presStyleCnt="11"/>
      <dgm:spPr/>
    </dgm:pt>
    <dgm:pt modelId="{89A27620-485D-4AB8-AF9C-BD30A5BB4C52}" type="pres">
      <dgm:prSet presAssocID="{62009AA7-08BA-46A2-BE3D-FC727E5D9353}" presName="sibTransSpacerAfterConnector" presStyleCnt="0"/>
      <dgm:spPr/>
    </dgm:pt>
    <dgm:pt modelId="{4E376FDA-4282-4F3B-9741-7B76DC285E6B}" type="pres">
      <dgm:prSet presAssocID="{DE463EF3-B8A8-4403-8B67-4B59842E5905}" presName="node" presStyleLbl="node1" presStyleIdx="10" presStyleCnt="11">
        <dgm:presLayoutVars>
          <dgm:bulletEnabled val="1"/>
        </dgm:presLayoutVars>
      </dgm:prSet>
      <dgm:spPr/>
    </dgm:pt>
  </dgm:ptLst>
  <dgm:cxnLst>
    <dgm:cxn modelId="{B09B7D00-1148-41EC-B96D-B1A505187632}" type="presOf" srcId="{3F5B13A7-039E-42D9-8504-9555C784C993}" destId="{D4B4013C-78ED-48D7-9BD8-25E32F3C0BA8}" srcOrd="0" destOrd="0" presId="urn:microsoft.com/office/officeart/2016/7/layout/BasicProcessNew"/>
    <dgm:cxn modelId="{75005609-A7F6-4BB3-864C-E0E21F0F812F}" type="presOf" srcId="{7FD896BA-5ECB-4B82-B49C-335347680C6E}" destId="{92B2CB49-950C-446C-AA92-3F6305DDD4F6}" srcOrd="0" destOrd="0" presId="urn:microsoft.com/office/officeart/2016/7/layout/BasicProcessNew"/>
    <dgm:cxn modelId="{5A4A3624-2945-4AA8-9716-A1B033B97175}" type="presOf" srcId="{B3428DBC-4CCD-4C4F-AE3B-6A95A6678434}" destId="{B49CF4B4-6FEF-4D43-A0A1-802226F9D9C8}" srcOrd="0" destOrd="0" presId="urn:microsoft.com/office/officeart/2016/7/layout/BasicProcessNew"/>
    <dgm:cxn modelId="{72F3DE2A-E624-45AE-8262-8598C712664E}" srcId="{0D8D5212-378A-4A6F-8D73-2C307678CCA3}" destId="{B3428DBC-4CCD-4C4F-AE3B-6A95A6678434}" srcOrd="3" destOrd="0" parTransId="{3B80EE85-D63C-4A97-96EF-7DC88B5E9C02}" sibTransId="{4EDF02AE-7FDA-488C-8938-ABA6EE2187E0}"/>
    <dgm:cxn modelId="{C3070535-39AC-4002-9C1C-5BDD232450CE}" type="presOf" srcId="{DE463EF3-B8A8-4403-8B67-4B59842E5905}" destId="{4E376FDA-4282-4F3B-9741-7B76DC285E6B}" srcOrd="0" destOrd="0" presId="urn:microsoft.com/office/officeart/2016/7/layout/BasicProcessNew"/>
    <dgm:cxn modelId="{4763375B-A500-4AA4-A602-00368558E941}" srcId="{0D8D5212-378A-4A6F-8D73-2C307678CCA3}" destId="{3F5B13A7-039E-42D9-8504-9555C784C993}" srcOrd="1" destOrd="0" parTransId="{51D5639C-356A-4BE5-9E94-FFD3222F7BD5}" sibTransId="{7FD896BA-5ECB-4B82-B49C-335347680C6E}"/>
    <dgm:cxn modelId="{8C817769-D9B6-4A82-92F6-009C7A5A97D1}" type="presOf" srcId="{F519F87F-645D-4646-BF1C-A85733276B06}" destId="{3AB588B4-36EE-4FF6-B6DC-B1B41116E271}" srcOrd="0" destOrd="0" presId="urn:microsoft.com/office/officeart/2016/7/layout/BasicProcessNew"/>
    <dgm:cxn modelId="{35A6A975-BA8D-4AD7-9644-0D1925A8C71A}" srcId="{0D8D5212-378A-4A6F-8D73-2C307678CCA3}" destId="{50412D2E-7ACB-48AC-8A94-98E7121B7A97}" srcOrd="4" destOrd="0" parTransId="{269008B7-F69D-4C0C-A208-E1F519CB8FC0}" sibTransId="{62009AA7-08BA-46A2-BE3D-FC727E5D9353}"/>
    <dgm:cxn modelId="{593ACD80-21C6-400C-8C14-B50E66936E8E}" type="presOf" srcId="{50412D2E-7ACB-48AC-8A94-98E7121B7A97}" destId="{E03713E8-FAB9-4D6E-B5B5-F888A64779C7}" srcOrd="0" destOrd="0" presId="urn:microsoft.com/office/officeart/2016/7/layout/BasicProcessNew"/>
    <dgm:cxn modelId="{5D5C19AD-6C7F-4296-A29A-FF2DE0E4BD32}" srcId="{0D8D5212-378A-4A6F-8D73-2C307678CCA3}" destId="{F519F87F-645D-4646-BF1C-A85733276B06}" srcOrd="0" destOrd="0" parTransId="{B1BB3F30-A74C-4FBC-A17C-9FB4B78E9E37}" sibTransId="{D506EA94-7D36-41C9-8AC7-2C9C87963025}"/>
    <dgm:cxn modelId="{7FC95CBB-A5E0-45B4-8E01-2624D11F38A1}" type="presOf" srcId="{62009AA7-08BA-46A2-BE3D-FC727E5D9353}" destId="{E2F289B6-9151-424D-A92C-7FEC8BFF6F16}" srcOrd="0" destOrd="0" presId="urn:microsoft.com/office/officeart/2016/7/layout/BasicProcessNew"/>
    <dgm:cxn modelId="{C0F745BB-49AD-4E68-A73C-A58F965A8EDB}" type="presOf" srcId="{D506EA94-7D36-41C9-8AC7-2C9C87963025}" destId="{369AF5CB-2EBF-47F3-8763-65BBF349CDCD}" srcOrd="0" destOrd="0" presId="urn:microsoft.com/office/officeart/2016/7/layout/BasicProcessNew"/>
    <dgm:cxn modelId="{100AA8C3-D536-4072-B96B-2BBE3C5A55D3}" type="presOf" srcId="{F7C7023A-3588-42D9-95AA-672DEF7B1049}" destId="{EA9285EA-9865-4130-A3AA-96F5191DE79B}" srcOrd="0" destOrd="0" presId="urn:microsoft.com/office/officeart/2016/7/layout/BasicProcessNew"/>
    <dgm:cxn modelId="{F8AEE6D7-CA64-4A8C-BF28-F92BA3DFF523}" srcId="{0D8D5212-378A-4A6F-8D73-2C307678CCA3}" destId="{F7C7023A-3588-42D9-95AA-672DEF7B1049}" srcOrd="2" destOrd="0" parTransId="{6C6C2A29-EFEE-4695-BF41-CA6C8B99A7DE}" sibTransId="{4E2F6982-B3E1-416C-AF42-9E81BFA69D04}"/>
    <dgm:cxn modelId="{97DABBE6-8022-499A-9011-8695334C82EA}" type="presOf" srcId="{4EDF02AE-7FDA-488C-8938-ABA6EE2187E0}" destId="{9C365518-BA4A-444A-BD67-F93D992DCE54}" srcOrd="0" destOrd="0" presId="urn:microsoft.com/office/officeart/2016/7/layout/BasicProcessNew"/>
    <dgm:cxn modelId="{B97D82ED-C04C-4E63-9E9A-69AA476F4AEE}" type="presOf" srcId="{0D8D5212-378A-4A6F-8D73-2C307678CCA3}" destId="{284327D8-21A1-47BA-AFAA-6560A4BC8B00}" srcOrd="0" destOrd="0" presId="urn:microsoft.com/office/officeart/2016/7/layout/BasicProcessNew"/>
    <dgm:cxn modelId="{3A45C5F5-78B6-4CE6-BF18-7CDF76A909B2}" srcId="{0D8D5212-378A-4A6F-8D73-2C307678CCA3}" destId="{DE463EF3-B8A8-4403-8B67-4B59842E5905}" srcOrd="5" destOrd="0" parTransId="{DA86F1C1-9681-45EC-85FD-89B7E64712BB}" sibTransId="{3E1F0ADD-35D5-49AC-8019-4AF02418ADA2}"/>
    <dgm:cxn modelId="{4EB372FD-7BFA-4672-B43E-7B7B51A24163}" type="presOf" srcId="{4E2F6982-B3E1-416C-AF42-9E81BFA69D04}" destId="{0140DE1E-C41F-4BE9-A766-222B7662DDAD}" srcOrd="0" destOrd="0" presId="urn:microsoft.com/office/officeart/2016/7/layout/BasicProcessNew"/>
    <dgm:cxn modelId="{47C20036-DBCD-4CAD-AD36-DEB82B799A09}" type="presParOf" srcId="{284327D8-21A1-47BA-AFAA-6560A4BC8B00}" destId="{3AB588B4-36EE-4FF6-B6DC-B1B41116E271}" srcOrd="0" destOrd="0" presId="urn:microsoft.com/office/officeart/2016/7/layout/BasicProcessNew"/>
    <dgm:cxn modelId="{65A4CC20-9DC6-46BF-9D02-34CFC834F297}" type="presParOf" srcId="{284327D8-21A1-47BA-AFAA-6560A4BC8B00}" destId="{77456E7F-F45A-4B70-951E-34D3277D28C0}" srcOrd="1" destOrd="0" presId="urn:microsoft.com/office/officeart/2016/7/layout/BasicProcessNew"/>
    <dgm:cxn modelId="{09F6E1B9-CB09-4094-A6F1-C631723A4F56}" type="presParOf" srcId="{284327D8-21A1-47BA-AFAA-6560A4BC8B00}" destId="{369AF5CB-2EBF-47F3-8763-65BBF349CDCD}" srcOrd="2" destOrd="0" presId="urn:microsoft.com/office/officeart/2016/7/layout/BasicProcessNew"/>
    <dgm:cxn modelId="{1C183946-4906-4118-AAD7-A2192092A34F}" type="presParOf" srcId="{284327D8-21A1-47BA-AFAA-6560A4BC8B00}" destId="{164906D8-6987-4F54-8701-9301151E4D8B}" srcOrd="3" destOrd="0" presId="urn:microsoft.com/office/officeart/2016/7/layout/BasicProcessNew"/>
    <dgm:cxn modelId="{813670EE-E1E3-4E52-AAD9-FAF18C0EEB59}" type="presParOf" srcId="{284327D8-21A1-47BA-AFAA-6560A4BC8B00}" destId="{D4B4013C-78ED-48D7-9BD8-25E32F3C0BA8}" srcOrd="4" destOrd="0" presId="urn:microsoft.com/office/officeart/2016/7/layout/BasicProcessNew"/>
    <dgm:cxn modelId="{F3C5CC0C-2BD7-4A67-A747-0C6752598288}" type="presParOf" srcId="{284327D8-21A1-47BA-AFAA-6560A4BC8B00}" destId="{4E29C2A1-FEE1-4149-8DEC-AAC87BB98E30}" srcOrd="5" destOrd="0" presId="urn:microsoft.com/office/officeart/2016/7/layout/BasicProcessNew"/>
    <dgm:cxn modelId="{3EAD9C80-8756-4256-AC75-9FBCCF4F3B08}" type="presParOf" srcId="{284327D8-21A1-47BA-AFAA-6560A4BC8B00}" destId="{92B2CB49-950C-446C-AA92-3F6305DDD4F6}" srcOrd="6" destOrd="0" presId="urn:microsoft.com/office/officeart/2016/7/layout/BasicProcessNew"/>
    <dgm:cxn modelId="{B5EF216B-F3F8-4D27-BC58-F4B2177426A1}" type="presParOf" srcId="{284327D8-21A1-47BA-AFAA-6560A4BC8B00}" destId="{798814E7-185C-4FC0-8296-6EB359A22FBB}" srcOrd="7" destOrd="0" presId="urn:microsoft.com/office/officeart/2016/7/layout/BasicProcessNew"/>
    <dgm:cxn modelId="{3D49D58E-7450-4CF8-87FD-33300A6AEB6E}" type="presParOf" srcId="{284327D8-21A1-47BA-AFAA-6560A4BC8B00}" destId="{EA9285EA-9865-4130-A3AA-96F5191DE79B}" srcOrd="8" destOrd="0" presId="urn:microsoft.com/office/officeart/2016/7/layout/BasicProcessNew"/>
    <dgm:cxn modelId="{B1478C7B-79F2-40AA-BD80-FC7472866225}" type="presParOf" srcId="{284327D8-21A1-47BA-AFAA-6560A4BC8B00}" destId="{95DE9C9D-98EC-4C22-B139-73813FEB8651}" srcOrd="9" destOrd="0" presId="urn:microsoft.com/office/officeart/2016/7/layout/BasicProcessNew"/>
    <dgm:cxn modelId="{AD2D775A-2BE8-4426-9F9A-2CA2002A49B6}" type="presParOf" srcId="{284327D8-21A1-47BA-AFAA-6560A4BC8B00}" destId="{0140DE1E-C41F-4BE9-A766-222B7662DDAD}" srcOrd="10" destOrd="0" presId="urn:microsoft.com/office/officeart/2016/7/layout/BasicProcessNew"/>
    <dgm:cxn modelId="{9C196AB9-2852-4DCC-A459-338B0D6E75C8}" type="presParOf" srcId="{284327D8-21A1-47BA-AFAA-6560A4BC8B00}" destId="{2EEEE6D8-6991-4F0F-B2FF-6F868B84C2AB}" srcOrd="11" destOrd="0" presId="urn:microsoft.com/office/officeart/2016/7/layout/BasicProcessNew"/>
    <dgm:cxn modelId="{6B1B66D4-D040-4841-AB14-4F906AB1B3F6}" type="presParOf" srcId="{284327D8-21A1-47BA-AFAA-6560A4BC8B00}" destId="{B49CF4B4-6FEF-4D43-A0A1-802226F9D9C8}" srcOrd="12" destOrd="0" presId="urn:microsoft.com/office/officeart/2016/7/layout/BasicProcessNew"/>
    <dgm:cxn modelId="{4DBDA9C8-01AA-4623-9B0C-05DE702E76EE}" type="presParOf" srcId="{284327D8-21A1-47BA-AFAA-6560A4BC8B00}" destId="{4A9BE28A-0A64-4676-8871-FD3681FEA9A2}" srcOrd="13" destOrd="0" presId="urn:microsoft.com/office/officeart/2016/7/layout/BasicProcessNew"/>
    <dgm:cxn modelId="{DCFFC7F6-790E-4268-9599-6897FA0F6B7D}" type="presParOf" srcId="{284327D8-21A1-47BA-AFAA-6560A4BC8B00}" destId="{9C365518-BA4A-444A-BD67-F93D992DCE54}" srcOrd="14" destOrd="0" presId="urn:microsoft.com/office/officeart/2016/7/layout/BasicProcessNew"/>
    <dgm:cxn modelId="{84301487-78B2-4E36-BED2-AF5E122D307D}" type="presParOf" srcId="{284327D8-21A1-47BA-AFAA-6560A4BC8B00}" destId="{D81A977B-2D98-4A80-9910-A971DDB49157}" srcOrd="15" destOrd="0" presId="urn:microsoft.com/office/officeart/2016/7/layout/BasicProcessNew"/>
    <dgm:cxn modelId="{318BB7EC-A849-437A-8AB4-21C327F7209B}" type="presParOf" srcId="{284327D8-21A1-47BA-AFAA-6560A4BC8B00}" destId="{E03713E8-FAB9-4D6E-B5B5-F888A64779C7}" srcOrd="16" destOrd="0" presId="urn:microsoft.com/office/officeart/2016/7/layout/BasicProcessNew"/>
    <dgm:cxn modelId="{B68FE630-C1D0-45BC-BECA-1702756C3A5A}" type="presParOf" srcId="{284327D8-21A1-47BA-AFAA-6560A4BC8B00}" destId="{D04F1956-FD3A-4082-83FE-23FBAB75FE6C}" srcOrd="17" destOrd="0" presId="urn:microsoft.com/office/officeart/2016/7/layout/BasicProcessNew"/>
    <dgm:cxn modelId="{A84CC806-B678-48F7-9615-2847CCB2D08E}" type="presParOf" srcId="{284327D8-21A1-47BA-AFAA-6560A4BC8B00}" destId="{E2F289B6-9151-424D-A92C-7FEC8BFF6F16}" srcOrd="18" destOrd="0" presId="urn:microsoft.com/office/officeart/2016/7/layout/BasicProcessNew"/>
    <dgm:cxn modelId="{DF860AB2-4CBA-4714-B09C-D9A0A31BD998}" type="presParOf" srcId="{284327D8-21A1-47BA-AFAA-6560A4BC8B00}" destId="{89A27620-485D-4AB8-AF9C-BD30A5BB4C52}" srcOrd="19" destOrd="0" presId="urn:microsoft.com/office/officeart/2016/7/layout/BasicProcessNew"/>
    <dgm:cxn modelId="{5C63D1FF-CE5A-4E23-950C-B7959141B7B1}" type="presParOf" srcId="{284327D8-21A1-47BA-AFAA-6560A4BC8B00}" destId="{4E376FDA-4282-4F3B-9741-7B76DC285E6B}" srcOrd="20"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FA9760D-4E7B-4335-A7A7-200FE7D41149}">
      <dgm:prSet/>
      <dgm:spPr/>
      <dgm:t>
        <a:bodyPr/>
        <a:lstStyle/>
        <a:p>
          <a:pPr>
            <a:defRPr cap="all"/>
          </a:pPr>
          <a:r>
            <a:rPr lang="en-US"/>
            <a:t>Rule 18.2.2(b) – italicize title</a:t>
          </a:r>
        </a:p>
      </dgm:t>
    </dgm:pt>
    <dgm:pt modelId="{6C3E2A8B-2405-47C6-BB74-270DE9484D07}" type="parTrans" cxnId="{2BF4D763-BE18-440B-9485-472D8AC8B58A}">
      <dgm:prSet/>
      <dgm:spPr/>
      <dgm:t>
        <a:bodyPr/>
        <a:lstStyle/>
        <a:p>
          <a:endParaRPr lang="en-US"/>
        </a:p>
      </dgm:t>
    </dgm:pt>
    <dgm:pt modelId="{306B5640-DDCD-4CD8-831F-AADDFE9708F7}" type="sibTrans" cxnId="{2BF4D763-BE18-440B-9485-472D8AC8B58A}">
      <dgm:prSet/>
      <dgm:spPr/>
      <dgm:t>
        <a:bodyPr/>
        <a:lstStyle/>
        <a:p>
          <a:endParaRPr lang="en-US"/>
        </a:p>
      </dgm:t>
    </dgm:pt>
    <dgm:pt modelId="{DB0C7908-7978-4274-A000-BF099880C7EE}">
      <dgm:prSet/>
      <dgm:spPr/>
      <dgm:t>
        <a:bodyPr/>
        <a:lstStyle/>
        <a:p>
          <a:pPr>
            <a:defRPr cap="all"/>
          </a:pPr>
          <a:r>
            <a:rPr lang="en-US"/>
            <a:t>R. 18.2.2(b)(i) – abbreviate title according to T6</a:t>
          </a:r>
        </a:p>
      </dgm:t>
    </dgm:pt>
    <dgm:pt modelId="{1A2C3674-1072-403C-A4DA-69A522631907}" type="parTrans" cxnId="{CFC8A75D-4223-433B-919F-6147260915CD}">
      <dgm:prSet/>
      <dgm:spPr/>
      <dgm:t>
        <a:bodyPr/>
        <a:lstStyle/>
        <a:p>
          <a:endParaRPr lang="en-US"/>
        </a:p>
      </dgm:t>
    </dgm:pt>
    <dgm:pt modelId="{92DC7C97-52B0-4F25-9C3E-6812C86125ED}" type="sibTrans" cxnId="{CFC8A75D-4223-433B-919F-6147260915CD}">
      <dgm:prSet/>
      <dgm:spPr/>
      <dgm:t>
        <a:bodyPr/>
        <a:lstStyle/>
        <a:p>
          <a:endParaRPr lang="en-US"/>
        </a:p>
      </dgm:t>
    </dgm:pt>
    <dgm:pt modelId="{0FCCEE84-1F68-48C4-8924-732826EB8DF5}">
      <dgm:prSet/>
      <dgm:spPr/>
      <dgm:t>
        <a:bodyPr/>
        <a:lstStyle/>
        <a:p>
          <a:pPr>
            <a:defRPr cap="all"/>
          </a:pPr>
          <a:r>
            <a:rPr lang="en-US"/>
            <a:t>TICLJ Rule – remove hyper link and remove “/” before period</a:t>
          </a:r>
        </a:p>
      </dgm:t>
    </dgm:pt>
    <dgm:pt modelId="{600800E6-BA63-4A64-BBB7-1467B37CC938}" type="parTrans" cxnId="{C6382983-667E-4968-8360-4D4AC979BF96}">
      <dgm:prSet/>
      <dgm:spPr/>
      <dgm:t>
        <a:bodyPr/>
        <a:lstStyle/>
        <a:p>
          <a:endParaRPr lang="en-US"/>
        </a:p>
      </dgm:t>
    </dgm:pt>
    <dgm:pt modelId="{0CE61F70-1B60-4A5A-AAFD-84E450D4CFAB}" type="sibTrans" cxnId="{C6382983-667E-4968-8360-4D4AC979BF96}">
      <dgm:prSet/>
      <dgm:spPr/>
      <dgm:t>
        <a:bodyPr/>
        <a:lstStyle/>
        <a:p>
          <a:endParaRPr lang="en-US"/>
        </a:p>
      </dgm:t>
    </dgm:pt>
    <dgm:pt modelId="{2DDFE858-3615-43F5-90AE-36E3E587B07D}">
      <dgm:prSet/>
      <dgm:spPr/>
      <dgm:t>
        <a:bodyPr/>
        <a:lstStyle/>
        <a:p>
          <a:pPr>
            <a:defRPr cap="all"/>
          </a:pPr>
          <a:r>
            <a:rPr lang="en-US"/>
            <a:t>T12 – abbreviate the month</a:t>
          </a:r>
        </a:p>
      </dgm:t>
    </dgm:pt>
    <dgm:pt modelId="{0B37E726-214E-4985-A4E9-EF4D3C707ABA}" type="parTrans" cxnId="{08796C92-2DE8-4521-8996-E7C1CFDDADD2}">
      <dgm:prSet/>
      <dgm:spPr/>
      <dgm:t>
        <a:bodyPr/>
        <a:lstStyle/>
        <a:p>
          <a:endParaRPr lang="en-US"/>
        </a:p>
      </dgm:t>
    </dgm:pt>
    <dgm:pt modelId="{51EF8965-CEB6-45B1-80A0-15CA3B40FA1C}" type="sibTrans" cxnId="{08796C92-2DE8-4521-8996-E7C1CFDDADD2}">
      <dgm:prSet/>
      <dgm:spPr/>
      <dgm:t>
        <a:bodyPr/>
        <a:lstStyle/>
        <a:p>
          <a:endParaRPr lang="en-US"/>
        </a:p>
      </dgm:t>
    </dgm:pt>
    <dgm:pt modelId="{D0CACB4A-B880-4A35-8FC6-2B2EEA8CEC29}" type="pres">
      <dgm:prSet presAssocID="{C361FF9B-B2E9-48FF-B222-D3E09DB741F0}" presName="diagram" presStyleCnt="0">
        <dgm:presLayoutVars>
          <dgm:dir/>
          <dgm:resizeHandles val="exact"/>
        </dgm:presLayoutVars>
      </dgm:prSet>
      <dgm:spPr/>
    </dgm:pt>
    <dgm:pt modelId="{9C233159-4AD8-4D70-8D0D-0FC05FE7DFF3}" type="pres">
      <dgm:prSet presAssocID="{5FA9760D-4E7B-4335-A7A7-200FE7D41149}" presName="node" presStyleLbl="node1" presStyleIdx="0" presStyleCnt="4">
        <dgm:presLayoutVars>
          <dgm:bulletEnabled val="1"/>
        </dgm:presLayoutVars>
      </dgm:prSet>
      <dgm:spPr/>
    </dgm:pt>
    <dgm:pt modelId="{8C09E2C1-123A-4CA1-A53E-F6DFE7B93AB0}" type="pres">
      <dgm:prSet presAssocID="{306B5640-DDCD-4CD8-831F-AADDFE9708F7}" presName="sibTrans" presStyleCnt="0"/>
      <dgm:spPr/>
    </dgm:pt>
    <dgm:pt modelId="{487C2E67-170D-4ECE-90B0-3661E3B88B88}" type="pres">
      <dgm:prSet presAssocID="{DB0C7908-7978-4274-A000-BF099880C7EE}" presName="node" presStyleLbl="node1" presStyleIdx="1" presStyleCnt="4">
        <dgm:presLayoutVars>
          <dgm:bulletEnabled val="1"/>
        </dgm:presLayoutVars>
      </dgm:prSet>
      <dgm:spPr/>
    </dgm:pt>
    <dgm:pt modelId="{ED2D73F6-9C16-40C4-A506-72699801010D}" type="pres">
      <dgm:prSet presAssocID="{92DC7C97-52B0-4F25-9C3E-6812C86125ED}" presName="sibTrans" presStyleCnt="0"/>
      <dgm:spPr/>
    </dgm:pt>
    <dgm:pt modelId="{80737CF9-6B70-4E90-84CA-BAE8012C788F}" type="pres">
      <dgm:prSet presAssocID="{0FCCEE84-1F68-48C4-8924-732826EB8DF5}" presName="node" presStyleLbl="node1" presStyleIdx="2" presStyleCnt="4">
        <dgm:presLayoutVars>
          <dgm:bulletEnabled val="1"/>
        </dgm:presLayoutVars>
      </dgm:prSet>
      <dgm:spPr/>
    </dgm:pt>
    <dgm:pt modelId="{D19E4CDF-29A0-44F7-8298-2479B50AA091}" type="pres">
      <dgm:prSet presAssocID="{0CE61F70-1B60-4A5A-AAFD-84E450D4CFAB}" presName="sibTrans" presStyleCnt="0"/>
      <dgm:spPr/>
    </dgm:pt>
    <dgm:pt modelId="{BDAB8D7E-C99D-496F-B4A6-26835F6AD9E3}" type="pres">
      <dgm:prSet presAssocID="{2DDFE858-3615-43F5-90AE-36E3E587B07D}" presName="node" presStyleLbl="node1" presStyleIdx="3" presStyleCnt="4">
        <dgm:presLayoutVars>
          <dgm:bulletEnabled val="1"/>
        </dgm:presLayoutVars>
      </dgm:prSet>
      <dgm:spPr/>
    </dgm:pt>
  </dgm:ptLst>
  <dgm:cxnLst>
    <dgm:cxn modelId="{91234633-81D1-42FA-B336-19BA4FD71A71}" type="presOf" srcId="{C361FF9B-B2E9-48FF-B222-D3E09DB741F0}" destId="{D0CACB4A-B880-4A35-8FC6-2B2EEA8CEC29}" srcOrd="0" destOrd="0" presId="urn:microsoft.com/office/officeart/2005/8/layout/default"/>
    <dgm:cxn modelId="{CFC8A75D-4223-433B-919F-6147260915CD}" srcId="{C361FF9B-B2E9-48FF-B222-D3E09DB741F0}" destId="{DB0C7908-7978-4274-A000-BF099880C7EE}" srcOrd="1" destOrd="0" parTransId="{1A2C3674-1072-403C-A4DA-69A522631907}" sibTransId="{92DC7C97-52B0-4F25-9C3E-6812C86125ED}"/>
    <dgm:cxn modelId="{2BF4D763-BE18-440B-9485-472D8AC8B58A}" srcId="{C361FF9B-B2E9-48FF-B222-D3E09DB741F0}" destId="{5FA9760D-4E7B-4335-A7A7-200FE7D41149}" srcOrd="0" destOrd="0" parTransId="{6C3E2A8B-2405-47C6-BB74-270DE9484D07}" sibTransId="{306B5640-DDCD-4CD8-831F-AADDFE9708F7}"/>
    <dgm:cxn modelId="{C6382983-667E-4968-8360-4D4AC979BF96}" srcId="{C361FF9B-B2E9-48FF-B222-D3E09DB741F0}" destId="{0FCCEE84-1F68-48C4-8924-732826EB8DF5}" srcOrd="2" destOrd="0" parTransId="{600800E6-BA63-4A64-BBB7-1467B37CC938}" sibTransId="{0CE61F70-1B60-4A5A-AAFD-84E450D4CFAB}"/>
    <dgm:cxn modelId="{08796C92-2DE8-4521-8996-E7C1CFDDADD2}" srcId="{C361FF9B-B2E9-48FF-B222-D3E09DB741F0}" destId="{2DDFE858-3615-43F5-90AE-36E3E587B07D}" srcOrd="3" destOrd="0" parTransId="{0B37E726-214E-4985-A4E9-EF4D3C707ABA}" sibTransId="{51EF8965-CEB6-45B1-80A0-15CA3B40FA1C}"/>
    <dgm:cxn modelId="{35763098-0BF6-4574-BD20-0158EE4C4F28}" type="presOf" srcId="{2DDFE858-3615-43F5-90AE-36E3E587B07D}" destId="{BDAB8D7E-C99D-496F-B4A6-26835F6AD9E3}" srcOrd="0" destOrd="0" presId="urn:microsoft.com/office/officeart/2005/8/layout/default"/>
    <dgm:cxn modelId="{739F53B3-C90D-4D96-88AA-8A3452DF7C28}" type="presOf" srcId="{DB0C7908-7978-4274-A000-BF099880C7EE}" destId="{487C2E67-170D-4ECE-90B0-3661E3B88B88}" srcOrd="0" destOrd="0" presId="urn:microsoft.com/office/officeart/2005/8/layout/default"/>
    <dgm:cxn modelId="{E69593B8-CA35-498D-BDFB-145FB787CCEE}" type="presOf" srcId="{0FCCEE84-1F68-48C4-8924-732826EB8DF5}" destId="{80737CF9-6B70-4E90-84CA-BAE8012C788F}" srcOrd="0" destOrd="0" presId="urn:microsoft.com/office/officeart/2005/8/layout/default"/>
    <dgm:cxn modelId="{E2D7B5C5-EE3F-4EA8-B347-01B0E7F5A512}" type="presOf" srcId="{5FA9760D-4E7B-4335-A7A7-200FE7D41149}" destId="{9C233159-4AD8-4D70-8D0D-0FC05FE7DFF3}" srcOrd="0" destOrd="0" presId="urn:microsoft.com/office/officeart/2005/8/layout/default"/>
    <dgm:cxn modelId="{A259A71E-5D3B-46D7-B97C-9ED949F30FBA}" type="presParOf" srcId="{D0CACB4A-B880-4A35-8FC6-2B2EEA8CEC29}" destId="{9C233159-4AD8-4D70-8D0D-0FC05FE7DFF3}" srcOrd="0" destOrd="0" presId="urn:microsoft.com/office/officeart/2005/8/layout/default"/>
    <dgm:cxn modelId="{1483A017-3D95-4D1B-8E52-6C487BBAF761}" type="presParOf" srcId="{D0CACB4A-B880-4A35-8FC6-2B2EEA8CEC29}" destId="{8C09E2C1-123A-4CA1-A53E-F6DFE7B93AB0}" srcOrd="1" destOrd="0" presId="urn:microsoft.com/office/officeart/2005/8/layout/default"/>
    <dgm:cxn modelId="{A416CB71-14A9-4B71-B8F4-B514AE068B96}" type="presParOf" srcId="{D0CACB4A-B880-4A35-8FC6-2B2EEA8CEC29}" destId="{487C2E67-170D-4ECE-90B0-3661E3B88B88}" srcOrd="2" destOrd="0" presId="urn:microsoft.com/office/officeart/2005/8/layout/default"/>
    <dgm:cxn modelId="{96C5B2A9-8F88-43C7-AEE8-9CDDBD445FDD}" type="presParOf" srcId="{D0CACB4A-B880-4A35-8FC6-2B2EEA8CEC29}" destId="{ED2D73F6-9C16-40C4-A506-72699801010D}" srcOrd="3" destOrd="0" presId="urn:microsoft.com/office/officeart/2005/8/layout/default"/>
    <dgm:cxn modelId="{D65A135C-61B8-44FC-8FFB-987727D5F022}" type="presParOf" srcId="{D0CACB4A-B880-4A35-8FC6-2B2EEA8CEC29}" destId="{80737CF9-6B70-4E90-84CA-BAE8012C788F}" srcOrd="4" destOrd="0" presId="urn:microsoft.com/office/officeart/2005/8/layout/default"/>
    <dgm:cxn modelId="{A1E456D4-4789-4C3F-8C5F-9248D2D8B5AC}" type="presParOf" srcId="{D0CACB4A-B880-4A35-8FC6-2B2EEA8CEC29}" destId="{D19E4CDF-29A0-44F7-8298-2479B50AA091}" srcOrd="5" destOrd="0" presId="urn:microsoft.com/office/officeart/2005/8/layout/default"/>
    <dgm:cxn modelId="{3A18DFA9-D1E5-43D8-9AEC-697A6F4F56D3}" type="presParOf" srcId="{D0CACB4A-B880-4A35-8FC6-2B2EEA8CEC29}" destId="{BDAB8D7E-C99D-496F-B4A6-26835F6AD9E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FA9760D-4E7B-4335-A7A7-200FE7D41149}">
      <dgm:prSet/>
      <dgm:spPr/>
      <dgm:t>
        <a:bodyPr/>
        <a:lstStyle/>
        <a:p>
          <a:pPr algn="l">
            <a:defRPr cap="all"/>
          </a:pPr>
          <a:r>
            <a:rPr lang="en-US">
              <a:solidFill>
                <a:schemeClr val="bg1"/>
              </a:solidFill>
              <a:latin typeface="Arial"/>
              <a:cs typeface="Arial"/>
            </a:rPr>
            <a:t>BB R. 3.2(a) – Change hyphen to </a:t>
          </a:r>
          <a:r>
            <a:rPr lang="en-US" err="1">
              <a:solidFill>
                <a:schemeClr val="bg1"/>
              </a:solidFill>
              <a:latin typeface="Arial"/>
              <a:cs typeface="Arial"/>
            </a:rPr>
            <a:t>en</a:t>
          </a:r>
          <a:r>
            <a:rPr lang="en-US">
              <a:solidFill>
                <a:schemeClr val="bg1"/>
              </a:solidFill>
              <a:latin typeface="Arial"/>
              <a:cs typeface="Arial"/>
            </a:rPr>
            <a:t> dash </a:t>
          </a:r>
          <a:endParaRPr lang="en-US" dirty="0">
            <a:solidFill>
              <a:schemeClr val="bg1"/>
            </a:solidFill>
            <a:latin typeface="Arial"/>
            <a:cs typeface="Arial"/>
          </a:endParaRPr>
        </a:p>
      </dgm:t>
    </dgm:pt>
    <dgm:pt modelId="{6C3E2A8B-2405-47C6-BB74-270DE9484D07}" type="parTrans" cxnId="{2BF4D763-BE18-440B-9485-472D8AC8B58A}">
      <dgm:prSet/>
      <dgm:spPr/>
      <dgm:t>
        <a:bodyPr/>
        <a:lstStyle/>
        <a:p>
          <a:endParaRPr lang="en-US"/>
        </a:p>
      </dgm:t>
    </dgm:pt>
    <dgm:pt modelId="{306B5640-DDCD-4CD8-831F-AADDFE9708F7}" type="sibTrans" cxnId="{2BF4D763-BE18-440B-9485-472D8AC8B58A}">
      <dgm:prSet/>
      <dgm:spPr/>
      <dgm:t>
        <a:bodyPr/>
        <a:lstStyle/>
        <a:p>
          <a:endParaRPr lang="en-US"/>
        </a:p>
      </dgm:t>
    </dgm:pt>
    <dgm:pt modelId="{DB0C7908-7978-4274-A000-BF099880C7EE}">
      <dgm:prSet/>
      <dgm:spPr/>
      <dgm:t>
        <a:bodyPr/>
        <a:lstStyle/>
        <a:p>
          <a:pPr algn="l">
            <a:defRPr cap="all"/>
          </a:pPr>
          <a:r>
            <a:rPr lang="en-US" dirty="0">
              <a:solidFill>
                <a:schemeClr val="bg1"/>
              </a:solidFill>
              <a:latin typeface="Arial"/>
              <a:cs typeface="Arial"/>
            </a:rPr>
            <a:t>BB R. 16.4 – Abbreviate journal title according to T6, fix typo in year</a:t>
          </a:r>
        </a:p>
      </dgm:t>
    </dgm:pt>
    <dgm:pt modelId="{1A2C3674-1072-403C-A4DA-69A522631907}" type="parTrans" cxnId="{CFC8A75D-4223-433B-919F-6147260915CD}">
      <dgm:prSet/>
      <dgm:spPr/>
      <dgm:t>
        <a:bodyPr/>
        <a:lstStyle/>
        <a:p>
          <a:endParaRPr lang="en-US"/>
        </a:p>
      </dgm:t>
    </dgm:pt>
    <dgm:pt modelId="{92DC7C97-52B0-4F25-9C3E-6812C86125ED}" type="sibTrans" cxnId="{CFC8A75D-4223-433B-919F-6147260915CD}">
      <dgm:prSet/>
      <dgm:spPr/>
      <dgm:t>
        <a:bodyPr/>
        <a:lstStyle/>
        <a:p>
          <a:endParaRPr lang="en-US"/>
        </a:p>
      </dgm:t>
    </dgm:pt>
    <dgm:pt modelId="{D0CACB4A-B880-4A35-8FC6-2B2EEA8CEC29}" type="pres">
      <dgm:prSet presAssocID="{C361FF9B-B2E9-48FF-B222-D3E09DB741F0}" presName="diagram" presStyleCnt="0">
        <dgm:presLayoutVars>
          <dgm:dir/>
          <dgm:resizeHandles val="exact"/>
        </dgm:presLayoutVars>
      </dgm:prSet>
      <dgm:spPr/>
    </dgm:pt>
    <dgm:pt modelId="{9C233159-4AD8-4D70-8D0D-0FC05FE7DFF3}" type="pres">
      <dgm:prSet presAssocID="{5FA9760D-4E7B-4335-A7A7-200FE7D41149}" presName="node" presStyleLbl="node1" presStyleIdx="0" presStyleCnt="2">
        <dgm:presLayoutVars>
          <dgm:bulletEnabled val="1"/>
        </dgm:presLayoutVars>
      </dgm:prSet>
      <dgm:spPr/>
    </dgm:pt>
    <dgm:pt modelId="{8C09E2C1-123A-4CA1-A53E-F6DFE7B93AB0}" type="pres">
      <dgm:prSet presAssocID="{306B5640-DDCD-4CD8-831F-AADDFE9708F7}" presName="sibTrans" presStyleCnt="0"/>
      <dgm:spPr/>
    </dgm:pt>
    <dgm:pt modelId="{487C2E67-170D-4ECE-90B0-3661E3B88B88}" type="pres">
      <dgm:prSet presAssocID="{DB0C7908-7978-4274-A000-BF099880C7EE}" presName="node" presStyleLbl="node1" presStyleIdx="1" presStyleCnt="2">
        <dgm:presLayoutVars>
          <dgm:bulletEnabled val="1"/>
        </dgm:presLayoutVars>
      </dgm:prSet>
      <dgm:spPr/>
    </dgm:pt>
  </dgm:ptLst>
  <dgm:cxnLst>
    <dgm:cxn modelId="{91234633-81D1-42FA-B336-19BA4FD71A71}" type="presOf" srcId="{C361FF9B-B2E9-48FF-B222-D3E09DB741F0}" destId="{D0CACB4A-B880-4A35-8FC6-2B2EEA8CEC29}" srcOrd="0" destOrd="0" presId="urn:microsoft.com/office/officeart/2005/8/layout/default"/>
    <dgm:cxn modelId="{CFC8A75D-4223-433B-919F-6147260915CD}" srcId="{C361FF9B-B2E9-48FF-B222-D3E09DB741F0}" destId="{DB0C7908-7978-4274-A000-BF099880C7EE}" srcOrd="1" destOrd="0" parTransId="{1A2C3674-1072-403C-A4DA-69A522631907}" sibTransId="{92DC7C97-52B0-4F25-9C3E-6812C86125ED}"/>
    <dgm:cxn modelId="{2BF4D763-BE18-440B-9485-472D8AC8B58A}" srcId="{C361FF9B-B2E9-48FF-B222-D3E09DB741F0}" destId="{5FA9760D-4E7B-4335-A7A7-200FE7D41149}" srcOrd="0" destOrd="0" parTransId="{6C3E2A8B-2405-47C6-BB74-270DE9484D07}" sibTransId="{306B5640-DDCD-4CD8-831F-AADDFE9708F7}"/>
    <dgm:cxn modelId="{739F53B3-C90D-4D96-88AA-8A3452DF7C28}" type="presOf" srcId="{DB0C7908-7978-4274-A000-BF099880C7EE}" destId="{487C2E67-170D-4ECE-90B0-3661E3B88B88}" srcOrd="0" destOrd="0" presId="urn:microsoft.com/office/officeart/2005/8/layout/default"/>
    <dgm:cxn modelId="{E2D7B5C5-EE3F-4EA8-B347-01B0E7F5A512}" type="presOf" srcId="{5FA9760D-4E7B-4335-A7A7-200FE7D41149}" destId="{9C233159-4AD8-4D70-8D0D-0FC05FE7DFF3}" srcOrd="0" destOrd="0" presId="urn:microsoft.com/office/officeart/2005/8/layout/default"/>
    <dgm:cxn modelId="{A259A71E-5D3B-46D7-B97C-9ED949F30FBA}" type="presParOf" srcId="{D0CACB4A-B880-4A35-8FC6-2B2EEA8CEC29}" destId="{9C233159-4AD8-4D70-8D0D-0FC05FE7DFF3}" srcOrd="0" destOrd="0" presId="urn:microsoft.com/office/officeart/2005/8/layout/default"/>
    <dgm:cxn modelId="{1483A017-3D95-4D1B-8E52-6C487BBAF761}" type="presParOf" srcId="{D0CACB4A-B880-4A35-8FC6-2B2EEA8CEC29}" destId="{8C09E2C1-123A-4CA1-A53E-F6DFE7B93AB0}" srcOrd="1" destOrd="0" presId="urn:microsoft.com/office/officeart/2005/8/layout/default"/>
    <dgm:cxn modelId="{A416CB71-14A9-4B71-B8F4-B514AE068B96}" type="presParOf" srcId="{D0CACB4A-B880-4A35-8FC6-2B2EEA8CEC29}" destId="{487C2E67-170D-4ECE-90B0-3661E3B88B88}"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FA9760D-4E7B-4335-A7A7-200FE7D41149}">
      <dgm:prSet/>
      <dgm:spPr/>
      <dgm:t>
        <a:bodyPr/>
        <a:lstStyle/>
        <a:p>
          <a:pPr algn="l" rtl="0">
            <a:lnSpc>
              <a:spcPct val="90000"/>
            </a:lnSpc>
            <a:defRPr cap="all"/>
          </a:pPr>
          <a:r>
            <a:rPr lang="en-US" dirty="0">
              <a:solidFill>
                <a:schemeClr val="bg1"/>
              </a:solidFill>
              <a:latin typeface="Times New Roman"/>
              <a:cs typeface="Times New Roman"/>
            </a:rPr>
            <a:t>BB R. 18.2.2(a) – update last visited date</a:t>
          </a:r>
        </a:p>
      </dgm:t>
    </dgm:pt>
    <dgm:pt modelId="{6C3E2A8B-2405-47C6-BB74-270DE9484D07}" type="parTrans" cxnId="{2BF4D763-BE18-440B-9485-472D8AC8B58A}">
      <dgm:prSet/>
      <dgm:spPr/>
      <dgm:t>
        <a:bodyPr/>
        <a:lstStyle/>
        <a:p>
          <a:endParaRPr lang="en-US"/>
        </a:p>
      </dgm:t>
    </dgm:pt>
    <dgm:pt modelId="{306B5640-DDCD-4CD8-831F-AADDFE9708F7}" type="sibTrans" cxnId="{2BF4D763-BE18-440B-9485-472D8AC8B58A}">
      <dgm:prSet/>
      <dgm:spPr/>
      <dgm:t>
        <a:bodyPr/>
        <a:lstStyle/>
        <a:p>
          <a:endParaRPr lang="en-US"/>
        </a:p>
      </dgm:t>
    </dgm:pt>
    <dgm:pt modelId="{D0CACB4A-B880-4A35-8FC6-2B2EEA8CEC29}" type="pres">
      <dgm:prSet presAssocID="{C361FF9B-B2E9-48FF-B222-D3E09DB741F0}" presName="diagram" presStyleCnt="0">
        <dgm:presLayoutVars>
          <dgm:dir/>
          <dgm:resizeHandles val="exact"/>
        </dgm:presLayoutVars>
      </dgm:prSet>
      <dgm:spPr/>
    </dgm:pt>
    <dgm:pt modelId="{9C233159-4AD8-4D70-8D0D-0FC05FE7DFF3}" type="pres">
      <dgm:prSet presAssocID="{5FA9760D-4E7B-4335-A7A7-200FE7D41149}" presName="node" presStyleLbl="node1" presStyleIdx="0" presStyleCnt="1">
        <dgm:presLayoutVars>
          <dgm:bulletEnabled val="1"/>
        </dgm:presLayoutVars>
      </dgm:prSet>
      <dgm:spPr/>
    </dgm:pt>
  </dgm:ptLst>
  <dgm:cxnLst>
    <dgm:cxn modelId="{91234633-81D1-42FA-B336-19BA4FD71A71}" type="presOf" srcId="{C361FF9B-B2E9-48FF-B222-D3E09DB741F0}" destId="{D0CACB4A-B880-4A35-8FC6-2B2EEA8CEC29}" srcOrd="0" destOrd="0" presId="urn:microsoft.com/office/officeart/2005/8/layout/default"/>
    <dgm:cxn modelId="{2BF4D763-BE18-440B-9485-472D8AC8B58A}" srcId="{C361FF9B-B2E9-48FF-B222-D3E09DB741F0}" destId="{5FA9760D-4E7B-4335-A7A7-200FE7D41149}" srcOrd="0" destOrd="0" parTransId="{6C3E2A8B-2405-47C6-BB74-270DE9484D07}" sibTransId="{306B5640-DDCD-4CD8-831F-AADDFE9708F7}"/>
    <dgm:cxn modelId="{E2D7B5C5-EE3F-4EA8-B347-01B0E7F5A512}" type="presOf" srcId="{5FA9760D-4E7B-4335-A7A7-200FE7D41149}" destId="{9C233159-4AD8-4D70-8D0D-0FC05FE7DFF3}" srcOrd="0" destOrd="0" presId="urn:microsoft.com/office/officeart/2005/8/layout/default"/>
    <dgm:cxn modelId="{A259A71E-5D3B-46D7-B97C-9ED949F30FBA}" type="presParOf" srcId="{D0CACB4A-B880-4A35-8FC6-2B2EEA8CEC29}" destId="{9C233159-4AD8-4D70-8D0D-0FC05FE7DFF3}"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FA9760D-4E7B-4335-A7A7-200FE7D41149}">
      <dgm:prSet/>
      <dgm:spPr/>
      <dgm:t>
        <a:bodyPr/>
        <a:lstStyle/>
        <a:p>
          <a:pPr algn="l" rtl="0">
            <a:lnSpc>
              <a:spcPct val="100000"/>
            </a:lnSpc>
            <a:defRPr cap="all"/>
          </a:pPr>
          <a:r>
            <a:rPr lang="en-US" dirty="0">
              <a:solidFill>
                <a:schemeClr val="bg1"/>
              </a:solidFill>
              <a:latin typeface="Arial"/>
              <a:cs typeface="Arial"/>
            </a:rPr>
            <a:t>Rule 10.4(a) – abbreviate circuit court </a:t>
          </a:r>
        </a:p>
      </dgm:t>
    </dgm:pt>
    <dgm:pt modelId="{6C3E2A8B-2405-47C6-BB74-270DE9484D07}" type="parTrans" cxnId="{2BF4D763-BE18-440B-9485-472D8AC8B58A}">
      <dgm:prSet/>
      <dgm:spPr/>
      <dgm:t>
        <a:bodyPr/>
        <a:lstStyle/>
        <a:p>
          <a:endParaRPr lang="en-US"/>
        </a:p>
      </dgm:t>
    </dgm:pt>
    <dgm:pt modelId="{306B5640-DDCD-4CD8-831F-AADDFE9708F7}" type="sibTrans" cxnId="{2BF4D763-BE18-440B-9485-472D8AC8B58A}">
      <dgm:prSet/>
      <dgm:spPr/>
      <dgm:t>
        <a:bodyPr/>
        <a:lstStyle/>
        <a:p>
          <a:endParaRPr lang="en-US"/>
        </a:p>
      </dgm:t>
    </dgm:pt>
    <dgm:pt modelId="{8FF72B9D-9F6E-49C9-9820-B1F7111A7E89}">
      <dgm:prSet phldr="0"/>
      <dgm:spPr/>
      <dgm:t>
        <a:bodyPr/>
        <a:lstStyle/>
        <a:p>
          <a:pPr algn="l" rtl="0">
            <a:lnSpc>
              <a:spcPct val="100000"/>
            </a:lnSpc>
            <a:defRPr cap="all"/>
          </a:pPr>
          <a:r>
            <a:rPr lang="en-US" dirty="0">
              <a:solidFill>
                <a:schemeClr val="bg1"/>
              </a:solidFill>
              <a:latin typeface="Arial"/>
              <a:cs typeface="Arial"/>
            </a:rPr>
            <a:t>Rule 10.2 – Remove italics from party names </a:t>
          </a:r>
        </a:p>
      </dgm:t>
    </dgm:pt>
    <dgm:pt modelId="{C3CFB3C1-784C-405D-9D29-0E2BDA6E82A3}" type="parTrans" cxnId="{401A7E2A-5388-40A9-9176-19FF1C68CA09}">
      <dgm:prSet/>
      <dgm:spPr/>
    </dgm:pt>
    <dgm:pt modelId="{EEB61141-065D-41D8-AD0D-842C51D779FF}" type="sibTrans" cxnId="{401A7E2A-5388-40A9-9176-19FF1C68CA09}">
      <dgm:prSet/>
      <dgm:spPr/>
    </dgm:pt>
    <dgm:pt modelId="{F3BEF48B-95FE-4B28-9BFE-476126C0AE9E}">
      <dgm:prSet phldr="0"/>
      <dgm:spPr/>
      <dgm:t>
        <a:bodyPr/>
        <a:lstStyle/>
        <a:p>
          <a:pPr algn="l">
            <a:lnSpc>
              <a:spcPct val="100000"/>
            </a:lnSpc>
            <a:defRPr cap="all"/>
          </a:pPr>
          <a:r>
            <a:rPr lang="en-US" dirty="0">
              <a:solidFill>
                <a:schemeClr val="bg1"/>
              </a:solidFill>
              <a:latin typeface="Arial"/>
              <a:cs typeface="Arial"/>
            </a:rPr>
            <a:t>TICLJ Rule – remove articles from the parenthetical</a:t>
          </a:r>
          <a:endParaRPr lang="en-US" cap="all" dirty="0">
            <a:solidFill>
              <a:schemeClr val="bg1"/>
            </a:solidFill>
            <a:latin typeface="Arial"/>
            <a:cs typeface="Arial"/>
          </a:endParaRPr>
        </a:p>
      </dgm:t>
    </dgm:pt>
    <dgm:pt modelId="{003AA165-3FC9-49F9-BF3F-54792F961B47}" type="parTrans" cxnId="{4299A938-6C62-4943-8890-C10741E00C94}">
      <dgm:prSet/>
      <dgm:spPr/>
    </dgm:pt>
    <dgm:pt modelId="{A51A8444-70DA-406A-A2B2-1060B2F6839F}" type="sibTrans" cxnId="{4299A938-6C62-4943-8890-C10741E00C94}">
      <dgm:prSet/>
      <dgm:spPr/>
    </dgm:pt>
    <dgm:pt modelId="{D0CACB4A-B880-4A35-8FC6-2B2EEA8CEC29}" type="pres">
      <dgm:prSet presAssocID="{C361FF9B-B2E9-48FF-B222-D3E09DB741F0}" presName="diagram" presStyleCnt="0">
        <dgm:presLayoutVars>
          <dgm:dir/>
          <dgm:resizeHandles val="exact"/>
        </dgm:presLayoutVars>
      </dgm:prSet>
      <dgm:spPr/>
    </dgm:pt>
    <dgm:pt modelId="{9C233159-4AD8-4D70-8D0D-0FC05FE7DFF3}" type="pres">
      <dgm:prSet presAssocID="{5FA9760D-4E7B-4335-A7A7-200FE7D41149}" presName="node" presStyleLbl="node1" presStyleIdx="0" presStyleCnt="3">
        <dgm:presLayoutVars>
          <dgm:bulletEnabled val="1"/>
        </dgm:presLayoutVars>
      </dgm:prSet>
      <dgm:spPr/>
    </dgm:pt>
    <dgm:pt modelId="{D44628D8-9CD8-4CAE-BB50-BEBD6557C4F5}" type="pres">
      <dgm:prSet presAssocID="{306B5640-DDCD-4CD8-831F-AADDFE9708F7}" presName="sibTrans" presStyleCnt="0"/>
      <dgm:spPr/>
    </dgm:pt>
    <dgm:pt modelId="{AA4D504F-29C7-4BE4-82A8-D880626F4377}" type="pres">
      <dgm:prSet presAssocID="{8FF72B9D-9F6E-49C9-9820-B1F7111A7E89}" presName="node" presStyleLbl="node1" presStyleIdx="1" presStyleCnt="3">
        <dgm:presLayoutVars>
          <dgm:bulletEnabled val="1"/>
        </dgm:presLayoutVars>
      </dgm:prSet>
      <dgm:spPr/>
    </dgm:pt>
    <dgm:pt modelId="{A5018DE0-9398-4F4A-B502-F81F947EF797}" type="pres">
      <dgm:prSet presAssocID="{EEB61141-065D-41D8-AD0D-842C51D779FF}" presName="sibTrans" presStyleCnt="0"/>
      <dgm:spPr/>
    </dgm:pt>
    <dgm:pt modelId="{D3FB60A8-747D-4DA4-A8AC-8209F6C349FF}" type="pres">
      <dgm:prSet presAssocID="{F3BEF48B-95FE-4B28-9BFE-476126C0AE9E}" presName="node" presStyleLbl="node1" presStyleIdx="2" presStyleCnt="3">
        <dgm:presLayoutVars>
          <dgm:bulletEnabled val="1"/>
        </dgm:presLayoutVars>
      </dgm:prSet>
      <dgm:spPr/>
    </dgm:pt>
  </dgm:ptLst>
  <dgm:cxnLst>
    <dgm:cxn modelId="{565A8620-58FA-4C23-A632-E1987CE1BF4D}" type="presOf" srcId="{5FA9760D-4E7B-4335-A7A7-200FE7D41149}" destId="{9C233159-4AD8-4D70-8D0D-0FC05FE7DFF3}" srcOrd="0" destOrd="0" presId="urn:microsoft.com/office/officeart/2005/8/layout/default"/>
    <dgm:cxn modelId="{401A7E2A-5388-40A9-9176-19FF1C68CA09}" srcId="{C361FF9B-B2E9-48FF-B222-D3E09DB741F0}" destId="{8FF72B9D-9F6E-49C9-9820-B1F7111A7E89}" srcOrd="1" destOrd="0" parTransId="{C3CFB3C1-784C-405D-9D29-0E2BDA6E82A3}" sibTransId="{EEB61141-065D-41D8-AD0D-842C51D779FF}"/>
    <dgm:cxn modelId="{91234633-81D1-42FA-B336-19BA4FD71A71}" type="presOf" srcId="{C361FF9B-B2E9-48FF-B222-D3E09DB741F0}" destId="{D0CACB4A-B880-4A35-8FC6-2B2EEA8CEC29}" srcOrd="0" destOrd="0" presId="urn:microsoft.com/office/officeart/2005/8/layout/default"/>
    <dgm:cxn modelId="{4299A938-6C62-4943-8890-C10741E00C94}" srcId="{C361FF9B-B2E9-48FF-B222-D3E09DB741F0}" destId="{F3BEF48B-95FE-4B28-9BFE-476126C0AE9E}" srcOrd="2" destOrd="0" parTransId="{003AA165-3FC9-49F9-BF3F-54792F961B47}" sibTransId="{A51A8444-70DA-406A-A2B2-1060B2F6839F}"/>
    <dgm:cxn modelId="{2BF4D763-BE18-440B-9485-472D8AC8B58A}" srcId="{C361FF9B-B2E9-48FF-B222-D3E09DB741F0}" destId="{5FA9760D-4E7B-4335-A7A7-200FE7D41149}" srcOrd="0" destOrd="0" parTransId="{6C3E2A8B-2405-47C6-BB74-270DE9484D07}" sibTransId="{306B5640-DDCD-4CD8-831F-AADDFE9708F7}"/>
    <dgm:cxn modelId="{21227867-BF37-4F79-9A09-BCA780782F75}" type="presOf" srcId="{F3BEF48B-95FE-4B28-9BFE-476126C0AE9E}" destId="{D3FB60A8-747D-4DA4-A8AC-8209F6C349FF}" srcOrd="0" destOrd="0" presId="urn:microsoft.com/office/officeart/2005/8/layout/default"/>
    <dgm:cxn modelId="{9B5688C2-1026-4786-B2E3-4BE244F3225B}" type="presOf" srcId="{8FF72B9D-9F6E-49C9-9820-B1F7111A7E89}" destId="{AA4D504F-29C7-4BE4-82A8-D880626F4377}" srcOrd="0" destOrd="0" presId="urn:microsoft.com/office/officeart/2005/8/layout/default"/>
    <dgm:cxn modelId="{1AECCCFA-311A-486B-A5F4-09A23F18E40F}" type="presParOf" srcId="{D0CACB4A-B880-4A35-8FC6-2B2EEA8CEC29}" destId="{9C233159-4AD8-4D70-8D0D-0FC05FE7DFF3}" srcOrd="0" destOrd="0" presId="urn:microsoft.com/office/officeart/2005/8/layout/default"/>
    <dgm:cxn modelId="{051B5A6A-CACE-4FC5-B648-9C4F3616231E}" type="presParOf" srcId="{D0CACB4A-B880-4A35-8FC6-2B2EEA8CEC29}" destId="{D44628D8-9CD8-4CAE-BB50-BEBD6557C4F5}" srcOrd="1" destOrd="0" presId="urn:microsoft.com/office/officeart/2005/8/layout/default"/>
    <dgm:cxn modelId="{115E6036-147E-4287-A71B-AC5D43AF2CD4}" type="presParOf" srcId="{D0CACB4A-B880-4A35-8FC6-2B2EEA8CEC29}" destId="{AA4D504F-29C7-4BE4-82A8-D880626F4377}" srcOrd="2" destOrd="0" presId="urn:microsoft.com/office/officeart/2005/8/layout/default"/>
    <dgm:cxn modelId="{BCDB8D6C-999D-4E9A-BCBA-7CE5B62C6031}" type="presParOf" srcId="{D0CACB4A-B880-4A35-8FC6-2B2EEA8CEC29}" destId="{A5018DE0-9398-4F4A-B502-F81F947EF797}" srcOrd="3" destOrd="0" presId="urn:microsoft.com/office/officeart/2005/8/layout/default"/>
    <dgm:cxn modelId="{56230BE0-EC5B-4B59-A5A0-25C33CC2D3CF}" type="presParOf" srcId="{D0CACB4A-B880-4A35-8FC6-2B2EEA8CEC29}" destId="{D3FB60A8-747D-4DA4-A8AC-8209F6C349FF}"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FA9760D-4E7B-4335-A7A7-200FE7D41149}">
      <dgm:prSet/>
      <dgm:spPr/>
      <dgm:t>
        <a:bodyPr/>
        <a:lstStyle/>
        <a:p>
          <a:pPr algn="l">
            <a:lnSpc>
              <a:spcPct val="90000"/>
            </a:lnSpc>
            <a:defRPr cap="all"/>
          </a:pPr>
          <a:r>
            <a:rPr lang="en-US" dirty="0">
              <a:solidFill>
                <a:schemeClr val="bg1"/>
              </a:solidFill>
              <a:latin typeface="Times New Roman"/>
              <a:cs typeface="Times New Roman"/>
            </a:rPr>
            <a:t>Rule 21.5.1(b) and T10.3 – abbreviate party names</a:t>
          </a:r>
          <a:endParaRPr lang="en-US" dirty="0">
            <a:solidFill>
              <a:schemeClr val="bg1"/>
            </a:solidFill>
            <a:latin typeface="Arial"/>
            <a:cs typeface="Arial"/>
          </a:endParaRPr>
        </a:p>
      </dgm:t>
    </dgm:pt>
    <dgm:pt modelId="{6C3E2A8B-2405-47C6-BB74-270DE9484D07}" type="parTrans" cxnId="{2BF4D763-BE18-440B-9485-472D8AC8B58A}">
      <dgm:prSet/>
      <dgm:spPr/>
      <dgm:t>
        <a:bodyPr/>
        <a:lstStyle/>
        <a:p>
          <a:endParaRPr lang="en-US"/>
        </a:p>
      </dgm:t>
    </dgm:pt>
    <dgm:pt modelId="{306B5640-DDCD-4CD8-831F-AADDFE9708F7}" type="sibTrans" cxnId="{2BF4D763-BE18-440B-9485-472D8AC8B58A}">
      <dgm:prSet/>
      <dgm:spPr/>
      <dgm:t>
        <a:bodyPr/>
        <a:lstStyle/>
        <a:p>
          <a:endParaRPr lang="en-US"/>
        </a:p>
      </dgm:t>
    </dgm:pt>
    <dgm:pt modelId="{F3BEF48B-95FE-4B28-9BFE-476126C0AE9E}">
      <dgm:prSet phldr="0"/>
      <dgm:spPr/>
      <dgm:t>
        <a:bodyPr/>
        <a:lstStyle/>
        <a:p>
          <a:pPr algn="l">
            <a:lnSpc>
              <a:spcPct val="90000"/>
            </a:lnSpc>
            <a:defRPr cap="all"/>
          </a:pPr>
          <a:r>
            <a:rPr lang="en-US" dirty="0">
              <a:solidFill>
                <a:schemeClr val="bg1"/>
              </a:solidFill>
              <a:latin typeface="Times New Roman"/>
              <a:cs typeface="Times New Roman"/>
            </a:rPr>
            <a:t>R. 4.2(b) – add brackets</a:t>
          </a:r>
        </a:p>
      </dgm:t>
    </dgm:pt>
    <dgm:pt modelId="{003AA165-3FC9-49F9-BF3F-54792F961B47}" type="parTrans" cxnId="{4299A938-6C62-4943-8890-C10741E00C94}">
      <dgm:prSet/>
      <dgm:spPr/>
    </dgm:pt>
    <dgm:pt modelId="{A51A8444-70DA-406A-A2B2-1060B2F6839F}" type="sibTrans" cxnId="{4299A938-6C62-4943-8890-C10741E00C94}">
      <dgm:prSet/>
      <dgm:spPr/>
    </dgm:pt>
    <dgm:pt modelId="{D0CACB4A-B880-4A35-8FC6-2B2EEA8CEC29}" type="pres">
      <dgm:prSet presAssocID="{C361FF9B-B2E9-48FF-B222-D3E09DB741F0}" presName="diagram" presStyleCnt="0">
        <dgm:presLayoutVars>
          <dgm:dir/>
          <dgm:resizeHandles val="exact"/>
        </dgm:presLayoutVars>
      </dgm:prSet>
      <dgm:spPr/>
    </dgm:pt>
    <dgm:pt modelId="{9C233159-4AD8-4D70-8D0D-0FC05FE7DFF3}" type="pres">
      <dgm:prSet presAssocID="{5FA9760D-4E7B-4335-A7A7-200FE7D41149}" presName="node" presStyleLbl="node1" presStyleIdx="0" presStyleCnt="2">
        <dgm:presLayoutVars>
          <dgm:bulletEnabled val="1"/>
        </dgm:presLayoutVars>
      </dgm:prSet>
      <dgm:spPr/>
    </dgm:pt>
    <dgm:pt modelId="{D44628D8-9CD8-4CAE-BB50-BEBD6557C4F5}" type="pres">
      <dgm:prSet presAssocID="{306B5640-DDCD-4CD8-831F-AADDFE9708F7}" presName="sibTrans" presStyleCnt="0"/>
      <dgm:spPr/>
    </dgm:pt>
    <dgm:pt modelId="{D3FB60A8-747D-4DA4-A8AC-8209F6C349FF}" type="pres">
      <dgm:prSet presAssocID="{F3BEF48B-95FE-4B28-9BFE-476126C0AE9E}" presName="node" presStyleLbl="node1" presStyleIdx="1" presStyleCnt="2">
        <dgm:presLayoutVars>
          <dgm:bulletEnabled val="1"/>
        </dgm:presLayoutVars>
      </dgm:prSet>
      <dgm:spPr/>
    </dgm:pt>
  </dgm:ptLst>
  <dgm:cxnLst>
    <dgm:cxn modelId="{75ECFC07-F2A9-45DF-94B9-0077AEBB2F3B}" type="presOf" srcId="{F3BEF48B-95FE-4B28-9BFE-476126C0AE9E}" destId="{D3FB60A8-747D-4DA4-A8AC-8209F6C349FF}" srcOrd="0" destOrd="0" presId="urn:microsoft.com/office/officeart/2005/8/layout/default"/>
    <dgm:cxn modelId="{91234633-81D1-42FA-B336-19BA4FD71A71}" type="presOf" srcId="{C361FF9B-B2E9-48FF-B222-D3E09DB741F0}" destId="{D0CACB4A-B880-4A35-8FC6-2B2EEA8CEC29}" srcOrd="0" destOrd="0" presId="urn:microsoft.com/office/officeart/2005/8/layout/default"/>
    <dgm:cxn modelId="{4299A938-6C62-4943-8890-C10741E00C94}" srcId="{C361FF9B-B2E9-48FF-B222-D3E09DB741F0}" destId="{F3BEF48B-95FE-4B28-9BFE-476126C0AE9E}" srcOrd="1" destOrd="0" parTransId="{003AA165-3FC9-49F9-BF3F-54792F961B47}" sibTransId="{A51A8444-70DA-406A-A2B2-1060B2F6839F}"/>
    <dgm:cxn modelId="{2BF4D763-BE18-440B-9485-472D8AC8B58A}" srcId="{C361FF9B-B2E9-48FF-B222-D3E09DB741F0}" destId="{5FA9760D-4E7B-4335-A7A7-200FE7D41149}" srcOrd="0" destOrd="0" parTransId="{6C3E2A8B-2405-47C6-BB74-270DE9484D07}" sibTransId="{306B5640-DDCD-4CD8-831F-AADDFE9708F7}"/>
    <dgm:cxn modelId="{6A51E070-5267-404E-A460-4B5635166F5B}" type="presOf" srcId="{5FA9760D-4E7B-4335-A7A7-200FE7D41149}" destId="{9C233159-4AD8-4D70-8D0D-0FC05FE7DFF3}" srcOrd="0" destOrd="0" presId="urn:microsoft.com/office/officeart/2005/8/layout/default"/>
    <dgm:cxn modelId="{86CDC7C0-BEA9-46EB-9198-BD7DD39DAD39}" type="presParOf" srcId="{D0CACB4A-B880-4A35-8FC6-2B2EEA8CEC29}" destId="{9C233159-4AD8-4D70-8D0D-0FC05FE7DFF3}" srcOrd="0" destOrd="0" presId="urn:microsoft.com/office/officeart/2005/8/layout/default"/>
    <dgm:cxn modelId="{0F7781CC-DD62-4F10-9A92-DA1CE6ACBE67}" type="presParOf" srcId="{D0CACB4A-B880-4A35-8FC6-2B2EEA8CEC29}" destId="{D44628D8-9CD8-4CAE-BB50-BEBD6557C4F5}" srcOrd="1" destOrd="0" presId="urn:microsoft.com/office/officeart/2005/8/layout/default"/>
    <dgm:cxn modelId="{90E118CE-F87D-44C5-87D0-36C1D27764CD}" type="presParOf" srcId="{D0CACB4A-B880-4A35-8FC6-2B2EEA8CEC29}" destId="{D3FB60A8-747D-4DA4-A8AC-8209F6C349F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3BEF48B-95FE-4B28-9BFE-476126C0AE9E}">
      <dgm:prSet phldr="0"/>
      <dgm:spPr/>
      <dgm:t>
        <a:bodyPr/>
        <a:lstStyle/>
        <a:p>
          <a:pPr algn="l">
            <a:lnSpc>
              <a:spcPct val="100000"/>
            </a:lnSpc>
            <a:defRPr cap="all"/>
          </a:pPr>
          <a:r>
            <a:rPr lang="en-US" dirty="0">
              <a:solidFill>
                <a:schemeClr val="bg1"/>
              </a:solidFill>
              <a:latin typeface="Times New Roman"/>
              <a:cs typeface="Times New Roman"/>
            </a:rPr>
            <a:t>BB R. 4.1 – Italicize “Id.” and add period</a:t>
          </a:r>
          <a:endParaRPr lang="en-US" cap="all" dirty="0">
            <a:solidFill>
              <a:schemeClr val="bg1"/>
            </a:solidFill>
            <a:latin typeface="Times New Roman"/>
            <a:cs typeface="Times New Roman"/>
          </a:endParaRPr>
        </a:p>
      </dgm:t>
    </dgm:pt>
    <dgm:pt modelId="{003AA165-3FC9-49F9-BF3F-54792F961B47}" type="parTrans" cxnId="{4299A938-6C62-4943-8890-C10741E00C94}">
      <dgm:prSet/>
      <dgm:spPr/>
    </dgm:pt>
    <dgm:pt modelId="{A51A8444-70DA-406A-A2B2-1060B2F6839F}" type="sibTrans" cxnId="{4299A938-6C62-4943-8890-C10741E00C94}">
      <dgm:prSet/>
      <dgm:spPr/>
    </dgm:pt>
    <dgm:pt modelId="{D0CACB4A-B880-4A35-8FC6-2B2EEA8CEC29}" type="pres">
      <dgm:prSet presAssocID="{C361FF9B-B2E9-48FF-B222-D3E09DB741F0}" presName="diagram" presStyleCnt="0">
        <dgm:presLayoutVars>
          <dgm:dir/>
          <dgm:resizeHandles val="exact"/>
        </dgm:presLayoutVars>
      </dgm:prSet>
      <dgm:spPr/>
    </dgm:pt>
    <dgm:pt modelId="{D3FB60A8-747D-4DA4-A8AC-8209F6C349FF}" type="pres">
      <dgm:prSet presAssocID="{F3BEF48B-95FE-4B28-9BFE-476126C0AE9E}" presName="node" presStyleLbl="node1" presStyleIdx="0" presStyleCnt="1">
        <dgm:presLayoutVars>
          <dgm:bulletEnabled val="1"/>
        </dgm:presLayoutVars>
      </dgm:prSet>
      <dgm:spPr/>
    </dgm:pt>
  </dgm:ptLst>
  <dgm:cxnLst>
    <dgm:cxn modelId="{35AB891E-FEF2-4C5A-88ED-43C8D0198216}" type="presOf" srcId="{F3BEF48B-95FE-4B28-9BFE-476126C0AE9E}" destId="{D3FB60A8-747D-4DA4-A8AC-8209F6C349FF}" srcOrd="0" destOrd="0" presId="urn:microsoft.com/office/officeart/2005/8/layout/default"/>
    <dgm:cxn modelId="{91234633-81D1-42FA-B336-19BA4FD71A71}" type="presOf" srcId="{C361FF9B-B2E9-48FF-B222-D3E09DB741F0}" destId="{D0CACB4A-B880-4A35-8FC6-2B2EEA8CEC29}" srcOrd="0" destOrd="0" presId="urn:microsoft.com/office/officeart/2005/8/layout/default"/>
    <dgm:cxn modelId="{4299A938-6C62-4943-8890-C10741E00C94}" srcId="{C361FF9B-B2E9-48FF-B222-D3E09DB741F0}" destId="{F3BEF48B-95FE-4B28-9BFE-476126C0AE9E}" srcOrd="0" destOrd="0" parTransId="{003AA165-3FC9-49F9-BF3F-54792F961B47}" sibTransId="{A51A8444-70DA-406A-A2B2-1060B2F6839F}"/>
    <dgm:cxn modelId="{43B6D0BA-3091-4209-A8E6-211EC9801389}" type="presParOf" srcId="{D0CACB4A-B880-4A35-8FC6-2B2EEA8CEC29}" destId="{D3FB60A8-747D-4DA4-A8AC-8209F6C349FF}"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3BEF48B-95FE-4B28-9BFE-476126C0AE9E}">
      <dgm:prSet phldr="0"/>
      <dgm:spPr/>
      <dgm:t>
        <a:bodyPr/>
        <a:lstStyle/>
        <a:p>
          <a:pPr algn="l" rtl="0">
            <a:lnSpc>
              <a:spcPct val="100000"/>
            </a:lnSpc>
            <a:defRPr cap="all"/>
          </a:pPr>
          <a:r>
            <a:rPr lang="en-US" dirty="0">
              <a:solidFill>
                <a:schemeClr val="bg1"/>
              </a:solidFill>
              <a:latin typeface="Times New Roman"/>
              <a:cs typeface="Times New Roman"/>
            </a:rPr>
            <a:t>BB R. 1.1 – no changes</a:t>
          </a:r>
          <a:endParaRPr lang="en-US" cap="all" dirty="0">
            <a:solidFill>
              <a:schemeClr val="bg1"/>
            </a:solidFill>
            <a:latin typeface="Times New Roman"/>
            <a:cs typeface="Times New Roman"/>
          </a:endParaRPr>
        </a:p>
      </dgm:t>
    </dgm:pt>
    <dgm:pt modelId="{003AA165-3FC9-49F9-BF3F-54792F961B47}" type="parTrans" cxnId="{4299A938-6C62-4943-8890-C10741E00C94}">
      <dgm:prSet/>
      <dgm:spPr/>
    </dgm:pt>
    <dgm:pt modelId="{A51A8444-70DA-406A-A2B2-1060B2F6839F}" type="sibTrans" cxnId="{4299A938-6C62-4943-8890-C10741E00C94}">
      <dgm:prSet/>
      <dgm:spPr/>
    </dgm:pt>
    <dgm:pt modelId="{D0CACB4A-B880-4A35-8FC6-2B2EEA8CEC29}" type="pres">
      <dgm:prSet presAssocID="{C361FF9B-B2E9-48FF-B222-D3E09DB741F0}" presName="diagram" presStyleCnt="0">
        <dgm:presLayoutVars>
          <dgm:dir/>
          <dgm:resizeHandles val="exact"/>
        </dgm:presLayoutVars>
      </dgm:prSet>
      <dgm:spPr/>
    </dgm:pt>
    <dgm:pt modelId="{D3FB60A8-747D-4DA4-A8AC-8209F6C349FF}" type="pres">
      <dgm:prSet presAssocID="{F3BEF48B-95FE-4B28-9BFE-476126C0AE9E}" presName="node" presStyleLbl="node1" presStyleIdx="0" presStyleCnt="1">
        <dgm:presLayoutVars>
          <dgm:bulletEnabled val="1"/>
        </dgm:presLayoutVars>
      </dgm:prSet>
      <dgm:spPr/>
    </dgm:pt>
  </dgm:ptLst>
  <dgm:cxnLst>
    <dgm:cxn modelId="{35AB891E-FEF2-4C5A-88ED-43C8D0198216}" type="presOf" srcId="{F3BEF48B-95FE-4B28-9BFE-476126C0AE9E}" destId="{D3FB60A8-747D-4DA4-A8AC-8209F6C349FF}" srcOrd="0" destOrd="0" presId="urn:microsoft.com/office/officeart/2005/8/layout/default"/>
    <dgm:cxn modelId="{91234633-81D1-42FA-B336-19BA4FD71A71}" type="presOf" srcId="{C361FF9B-B2E9-48FF-B222-D3E09DB741F0}" destId="{D0CACB4A-B880-4A35-8FC6-2B2EEA8CEC29}" srcOrd="0" destOrd="0" presId="urn:microsoft.com/office/officeart/2005/8/layout/default"/>
    <dgm:cxn modelId="{4299A938-6C62-4943-8890-C10741E00C94}" srcId="{C361FF9B-B2E9-48FF-B222-D3E09DB741F0}" destId="{F3BEF48B-95FE-4B28-9BFE-476126C0AE9E}" srcOrd="0" destOrd="0" parTransId="{003AA165-3FC9-49F9-BF3F-54792F961B47}" sibTransId="{A51A8444-70DA-406A-A2B2-1060B2F6839F}"/>
    <dgm:cxn modelId="{43B6D0BA-3091-4209-A8E6-211EC9801389}" type="presParOf" srcId="{D0CACB4A-B880-4A35-8FC6-2B2EEA8CEC29}" destId="{D3FB60A8-747D-4DA4-A8AC-8209F6C349FF}"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361FF9B-B2E9-48FF-B222-D3E09DB741F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3BEF48B-95FE-4B28-9BFE-476126C0AE9E}">
      <dgm:prSet phldr="0"/>
      <dgm:spPr/>
      <dgm:t>
        <a:bodyPr/>
        <a:lstStyle/>
        <a:p>
          <a:pPr algn="l">
            <a:lnSpc>
              <a:spcPct val="90000"/>
            </a:lnSpc>
            <a:defRPr cap="all"/>
          </a:pPr>
          <a:r>
            <a:rPr lang="en-US" dirty="0">
              <a:solidFill>
                <a:schemeClr val="bg1"/>
              </a:solidFill>
              <a:latin typeface="Times New Roman"/>
              <a:cs typeface="Times New Roman"/>
            </a:rPr>
            <a:t>Rule 4.2 – italicize supra, add comma after note 6</a:t>
          </a:r>
        </a:p>
      </dgm:t>
    </dgm:pt>
    <dgm:pt modelId="{003AA165-3FC9-49F9-BF3F-54792F961B47}" type="parTrans" cxnId="{4299A938-6C62-4943-8890-C10741E00C94}">
      <dgm:prSet/>
      <dgm:spPr/>
    </dgm:pt>
    <dgm:pt modelId="{A51A8444-70DA-406A-A2B2-1060B2F6839F}" type="sibTrans" cxnId="{4299A938-6C62-4943-8890-C10741E00C94}">
      <dgm:prSet/>
      <dgm:spPr/>
    </dgm:pt>
    <dgm:pt modelId="{D0CACB4A-B880-4A35-8FC6-2B2EEA8CEC29}" type="pres">
      <dgm:prSet presAssocID="{C361FF9B-B2E9-48FF-B222-D3E09DB741F0}" presName="diagram" presStyleCnt="0">
        <dgm:presLayoutVars>
          <dgm:dir/>
          <dgm:resizeHandles val="exact"/>
        </dgm:presLayoutVars>
      </dgm:prSet>
      <dgm:spPr/>
    </dgm:pt>
    <dgm:pt modelId="{D3FB60A8-747D-4DA4-A8AC-8209F6C349FF}" type="pres">
      <dgm:prSet presAssocID="{F3BEF48B-95FE-4B28-9BFE-476126C0AE9E}" presName="node" presStyleLbl="node1" presStyleIdx="0" presStyleCnt="1">
        <dgm:presLayoutVars>
          <dgm:bulletEnabled val="1"/>
        </dgm:presLayoutVars>
      </dgm:prSet>
      <dgm:spPr/>
    </dgm:pt>
  </dgm:ptLst>
  <dgm:cxnLst>
    <dgm:cxn modelId="{91234633-81D1-42FA-B336-19BA4FD71A71}" type="presOf" srcId="{C361FF9B-B2E9-48FF-B222-D3E09DB741F0}" destId="{D0CACB4A-B880-4A35-8FC6-2B2EEA8CEC29}" srcOrd="0" destOrd="0" presId="urn:microsoft.com/office/officeart/2005/8/layout/default"/>
    <dgm:cxn modelId="{4299A938-6C62-4943-8890-C10741E00C94}" srcId="{C361FF9B-B2E9-48FF-B222-D3E09DB741F0}" destId="{F3BEF48B-95FE-4B28-9BFE-476126C0AE9E}" srcOrd="0" destOrd="0" parTransId="{003AA165-3FC9-49F9-BF3F-54792F961B47}" sibTransId="{A51A8444-70DA-406A-A2B2-1060B2F6839F}"/>
    <dgm:cxn modelId="{68285A86-C759-4066-AD84-E258C073F221}" type="presOf" srcId="{F3BEF48B-95FE-4B28-9BFE-476126C0AE9E}" destId="{D3FB60A8-747D-4DA4-A8AC-8209F6C349FF}" srcOrd="0" destOrd="0" presId="urn:microsoft.com/office/officeart/2005/8/layout/default"/>
    <dgm:cxn modelId="{17447F11-B462-4D75-B6C3-9A36A509FB28}" type="presParOf" srcId="{D0CACB4A-B880-4A35-8FC6-2B2EEA8CEC29}" destId="{D3FB60A8-747D-4DA4-A8AC-8209F6C349FF}"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33159-4AD8-4D70-8D0D-0FC05FE7DFF3}">
      <dsp:nvSpPr>
        <dsp:cNvPr id="0" name=""/>
        <dsp:cNvSpPr/>
      </dsp:nvSpPr>
      <dsp:spPr>
        <a:xfrm>
          <a:off x="402550" y="1992"/>
          <a:ext cx="3034531" cy="182071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kern="1200" dirty="0">
              <a:solidFill>
                <a:schemeClr val="bg1"/>
              </a:solidFill>
              <a:latin typeface="Arial"/>
              <a:cs typeface="Arial"/>
            </a:rPr>
            <a:t>BB R. 15.1 – change author to small caps</a:t>
          </a:r>
        </a:p>
      </dsp:txBody>
      <dsp:txXfrm>
        <a:off x="402550" y="1992"/>
        <a:ext cx="3034531" cy="1820718"/>
      </dsp:txXfrm>
    </dsp:sp>
    <dsp:sp modelId="{487C2E67-170D-4ECE-90B0-3661E3B88B88}">
      <dsp:nvSpPr>
        <dsp:cNvPr id="0" name=""/>
        <dsp:cNvSpPr/>
      </dsp:nvSpPr>
      <dsp:spPr>
        <a:xfrm>
          <a:off x="3740534" y="1992"/>
          <a:ext cx="3034531" cy="1820718"/>
        </a:xfrm>
        <a:prstGeom prst="rect">
          <a:avLst/>
        </a:prstGeom>
        <a:solidFill>
          <a:schemeClr val="accent5">
            <a:hueOff val="-4050717"/>
            <a:satOff val="-275"/>
            <a:lumOff val="65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kern="1200" dirty="0">
              <a:solidFill>
                <a:schemeClr val="bg1"/>
              </a:solidFill>
              <a:latin typeface="Arial"/>
              <a:cs typeface="Arial"/>
            </a:rPr>
            <a:t>BB R. 15.3 – change title to small caps, fix spelling mistake in color. </a:t>
          </a:r>
        </a:p>
      </dsp:txBody>
      <dsp:txXfrm>
        <a:off x="3740534" y="1992"/>
        <a:ext cx="3034531" cy="1820718"/>
      </dsp:txXfrm>
    </dsp:sp>
    <dsp:sp modelId="{80737CF9-6B70-4E90-84CA-BAE8012C788F}">
      <dsp:nvSpPr>
        <dsp:cNvPr id="0" name=""/>
        <dsp:cNvSpPr/>
      </dsp:nvSpPr>
      <dsp:spPr>
        <a:xfrm>
          <a:off x="7078518" y="1992"/>
          <a:ext cx="3034531" cy="1820718"/>
        </a:xfrm>
        <a:prstGeom prst="rect">
          <a:avLst/>
        </a:prstGeom>
        <a:solidFill>
          <a:schemeClr val="accent5">
            <a:hueOff val="-8101434"/>
            <a:satOff val="-551"/>
            <a:lumOff val="13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kern="1200" dirty="0">
              <a:solidFill>
                <a:schemeClr val="bg1"/>
              </a:solidFill>
              <a:latin typeface="Arial"/>
              <a:cs typeface="Arial"/>
            </a:rPr>
            <a:t>BB R. 15.4 – change fourth to </a:t>
          </a:r>
          <a:r>
            <a:rPr lang="en-US" sz="2300" kern="1200" baseline="30000" dirty="0">
              <a:solidFill>
                <a:schemeClr val="bg1"/>
              </a:solidFill>
              <a:latin typeface="Arial"/>
              <a:cs typeface="Arial"/>
            </a:rPr>
            <a:t>4th</a:t>
          </a:r>
          <a:endParaRPr lang="en-US" sz="2300" kern="1200" dirty="0">
            <a:solidFill>
              <a:schemeClr val="bg1"/>
            </a:solidFill>
            <a:latin typeface="Arial"/>
            <a:cs typeface="Arial"/>
          </a:endParaRPr>
        </a:p>
      </dsp:txBody>
      <dsp:txXfrm>
        <a:off x="7078518" y="1992"/>
        <a:ext cx="3034531" cy="1820718"/>
      </dsp:txXfrm>
    </dsp:sp>
    <dsp:sp modelId="{BDAB8D7E-C99D-496F-B4A6-26835F6AD9E3}">
      <dsp:nvSpPr>
        <dsp:cNvPr id="0" name=""/>
        <dsp:cNvSpPr/>
      </dsp:nvSpPr>
      <dsp:spPr>
        <a:xfrm>
          <a:off x="3740534" y="2126164"/>
          <a:ext cx="3034531" cy="1820718"/>
        </a:xfrm>
        <a:prstGeom prst="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kern="1200" dirty="0">
              <a:solidFill>
                <a:schemeClr val="bg1"/>
              </a:solidFill>
              <a:latin typeface="Arial"/>
              <a:cs typeface="Arial"/>
            </a:rPr>
            <a:t>BB R. 1.2 – italicize signal</a:t>
          </a:r>
        </a:p>
      </dsp:txBody>
      <dsp:txXfrm>
        <a:off x="3740534" y="2126164"/>
        <a:ext cx="3034531" cy="18207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6810D-D020-4298-B50F-9A5556F33482}">
      <dsp:nvSpPr>
        <dsp:cNvPr id="0" name=""/>
        <dsp:cNvSpPr/>
      </dsp:nvSpPr>
      <dsp:spPr>
        <a:xfrm>
          <a:off x="0" y="988600"/>
          <a:ext cx="3286125" cy="1971675"/>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defRPr cap="all"/>
          </a:pPr>
          <a:r>
            <a:rPr lang="en-US" sz="1600" kern="1200" dirty="0">
              <a:solidFill>
                <a:schemeClr val="bg1"/>
              </a:solidFill>
              <a:latin typeface="Times New Roman"/>
              <a:cs typeface="Times New Roman"/>
            </a:rPr>
            <a:t>BB 1.2(e) -“see” should not be italicized because it works as a verb</a:t>
          </a:r>
        </a:p>
      </dsp:txBody>
      <dsp:txXfrm>
        <a:off x="0" y="988600"/>
        <a:ext cx="3286125" cy="1971675"/>
      </dsp:txXfrm>
    </dsp:sp>
    <dsp:sp modelId="{D3FB60A8-747D-4DA4-A8AC-8209F6C349FF}">
      <dsp:nvSpPr>
        <dsp:cNvPr id="0" name=""/>
        <dsp:cNvSpPr/>
      </dsp:nvSpPr>
      <dsp:spPr>
        <a:xfrm>
          <a:off x="3614737" y="988600"/>
          <a:ext cx="3286125" cy="1971675"/>
        </a:xfrm>
        <a:prstGeom prst="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defRPr cap="all"/>
          </a:pPr>
          <a:r>
            <a:rPr lang="en-US" sz="1600" kern="1200" dirty="0">
              <a:solidFill>
                <a:schemeClr val="bg1"/>
              </a:solidFill>
              <a:latin typeface="Times New Roman"/>
              <a:cs typeface="Times New Roman"/>
            </a:rPr>
            <a:t>BB 16 - the number of the volume should precede the name of the journal, the year should be placed at the end, delete DOI.</a:t>
          </a:r>
        </a:p>
        <a:p>
          <a:pPr marL="114300" lvl="1" indent="-114300" algn="l" defTabSz="533400">
            <a:lnSpc>
              <a:spcPct val="90000"/>
            </a:lnSpc>
            <a:spcBef>
              <a:spcPct val="0"/>
            </a:spcBef>
            <a:spcAft>
              <a:spcPct val="15000"/>
            </a:spcAft>
            <a:buChar char="•"/>
            <a:defRPr cap="all"/>
          </a:pPr>
          <a:r>
            <a:rPr lang="en-US" sz="1200" kern="1200" dirty="0">
              <a:solidFill>
                <a:schemeClr val="bg1"/>
              </a:solidFill>
              <a:latin typeface="Times New Roman"/>
              <a:cs typeface="Times New Roman"/>
            </a:rPr>
            <a:t>BB 16.2 - authors after the first one become “et al.”</a:t>
          </a:r>
        </a:p>
        <a:p>
          <a:pPr marL="114300" lvl="1" indent="-114300" algn="l" defTabSz="533400">
            <a:lnSpc>
              <a:spcPct val="90000"/>
            </a:lnSpc>
            <a:spcBef>
              <a:spcPct val="0"/>
            </a:spcBef>
            <a:spcAft>
              <a:spcPct val="15000"/>
            </a:spcAft>
            <a:buChar char="•"/>
            <a:defRPr cap="all"/>
          </a:pPr>
          <a:r>
            <a:rPr lang="en-US" sz="1200" kern="1200" dirty="0">
              <a:solidFill>
                <a:schemeClr val="bg1"/>
              </a:solidFill>
              <a:latin typeface="Times New Roman"/>
              <a:cs typeface="Times New Roman"/>
            </a:rPr>
            <a:t>BB 16.3 - title should be italicized and capitalized as per BB 8</a:t>
          </a:r>
        </a:p>
      </dsp:txBody>
      <dsp:txXfrm>
        <a:off x="3614737" y="988600"/>
        <a:ext cx="3286125" cy="1971675"/>
      </dsp:txXfrm>
    </dsp:sp>
    <dsp:sp modelId="{FB663D2B-B537-4810-BEAB-33CF56791184}">
      <dsp:nvSpPr>
        <dsp:cNvPr id="0" name=""/>
        <dsp:cNvSpPr/>
      </dsp:nvSpPr>
      <dsp:spPr>
        <a:xfrm>
          <a:off x="7229475" y="988600"/>
          <a:ext cx="3286125" cy="1971675"/>
        </a:xfrm>
        <a:prstGeom prst="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defRPr cap="all"/>
          </a:pPr>
          <a:r>
            <a:rPr lang="en-US" sz="1600" kern="1200" dirty="0">
              <a:solidFill>
                <a:schemeClr val="bg1"/>
              </a:solidFill>
              <a:latin typeface="Times New Roman"/>
              <a:cs typeface="Times New Roman"/>
            </a:rPr>
            <a:t>T6 – abbreviate “and,” transportation, and “research”</a:t>
          </a:r>
        </a:p>
      </dsp:txBody>
      <dsp:txXfrm>
        <a:off x="7229475" y="988600"/>
        <a:ext cx="3286125" cy="19716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988CA-94BA-4E80-B83D-A5335E9605FC}">
      <dsp:nvSpPr>
        <dsp:cNvPr id="0" name=""/>
        <dsp:cNvSpPr/>
      </dsp:nvSpPr>
      <dsp:spPr>
        <a:xfrm>
          <a:off x="718664" y="453902"/>
          <a:ext cx="1955812" cy="195581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037CC1-9B3C-41FF-A044-DAFA5663F1E3}">
      <dsp:nvSpPr>
        <dsp:cNvPr id="0" name=""/>
        <dsp:cNvSpPr/>
      </dsp:nvSpPr>
      <dsp:spPr>
        <a:xfrm>
          <a:off x="1135476" y="870714"/>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0A9172-8118-4D31-8BEF-33EC1359F191}">
      <dsp:nvSpPr>
        <dsp:cNvPr id="0" name=""/>
        <dsp:cNvSpPr/>
      </dsp:nvSpPr>
      <dsp:spPr>
        <a:xfrm>
          <a:off x="93445"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US" sz="3200" kern="1200" dirty="0"/>
            <a:t>2-4 Pages</a:t>
          </a:r>
        </a:p>
      </dsp:txBody>
      <dsp:txXfrm>
        <a:off x="93445" y="3018902"/>
        <a:ext cx="3206250" cy="720000"/>
      </dsp:txXfrm>
    </dsp:sp>
    <dsp:sp modelId="{E659B0F5-1A08-453E-BC23-8AB01AB65254}">
      <dsp:nvSpPr>
        <dsp:cNvPr id="0" name=""/>
        <dsp:cNvSpPr/>
      </dsp:nvSpPr>
      <dsp:spPr>
        <a:xfrm>
          <a:off x="4486008" y="453902"/>
          <a:ext cx="1955812" cy="195581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4EA865-1062-47B0-A2F1-2D6C887A491E}">
      <dsp:nvSpPr>
        <dsp:cNvPr id="0" name=""/>
        <dsp:cNvSpPr/>
      </dsp:nvSpPr>
      <dsp:spPr>
        <a:xfrm>
          <a:off x="4902820" y="870714"/>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53594F-C237-47E5-B025-D19D7B3C3E5B}">
      <dsp:nvSpPr>
        <dsp:cNvPr id="0" name=""/>
        <dsp:cNvSpPr/>
      </dsp:nvSpPr>
      <dsp:spPr>
        <a:xfrm>
          <a:off x="3860789"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US" sz="3200" kern="1200" dirty="0"/>
            <a:t>Double Space</a:t>
          </a:r>
        </a:p>
      </dsp:txBody>
      <dsp:txXfrm>
        <a:off x="3860789" y="3018902"/>
        <a:ext cx="3206250" cy="720000"/>
      </dsp:txXfrm>
    </dsp:sp>
    <dsp:sp modelId="{504A466E-7EA7-486B-B565-E0AD8E4D1A9F}">
      <dsp:nvSpPr>
        <dsp:cNvPr id="0" name=""/>
        <dsp:cNvSpPr/>
      </dsp:nvSpPr>
      <dsp:spPr>
        <a:xfrm>
          <a:off x="8253352" y="453902"/>
          <a:ext cx="1955812" cy="195581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7BDEA4-C7EC-49A4-B8DD-E76E8CC06F51}">
      <dsp:nvSpPr>
        <dsp:cNvPr id="0" name=""/>
        <dsp:cNvSpPr/>
      </dsp:nvSpPr>
      <dsp:spPr>
        <a:xfrm>
          <a:off x="8670164" y="870714"/>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B1702F4-02F8-45D7-B952-9A76BBF73AB8}">
      <dsp:nvSpPr>
        <dsp:cNvPr id="0" name=""/>
        <dsp:cNvSpPr/>
      </dsp:nvSpPr>
      <dsp:spPr>
        <a:xfrm>
          <a:off x="7628133"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US" sz="3200" kern="1200" dirty="0"/>
            <a:t>Footnotes (~</a:t>
          </a:r>
          <a:r>
            <a:rPr lang="en-US" sz="3200" kern="1200" dirty="0">
              <a:latin typeface="Aptos Display" panose="020F0302020204030204"/>
            </a:rPr>
            <a:t>10</a:t>
          </a:r>
          <a:r>
            <a:rPr lang="en-US" sz="3200" kern="1200" dirty="0"/>
            <a:t>)</a:t>
          </a:r>
        </a:p>
      </dsp:txBody>
      <dsp:txXfrm>
        <a:off x="7628133" y="3018902"/>
        <a:ext cx="3206250" cy="720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B35F5-CD9A-41D7-BE6B-119DF780705E}">
      <dsp:nvSpPr>
        <dsp:cNvPr id="0" name=""/>
        <dsp:cNvSpPr/>
      </dsp:nvSpPr>
      <dsp:spPr>
        <a:xfrm>
          <a:off x="212335"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890871-28DA-4927-9729-E1D92721CD81}">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6524EF-D7B6-4797-85D2-2CA8CCF92949}">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Introduction (1-2 paragraphs)</a:t>
          </a:r>
        </a:p>
      </dsp:txBody>
      <dsp:txXfrm>
        <a:off x="1834517" y="469890"/>
        <a:ext cx="3148942" cy="1335915"/>
      </dsp:txXfrm>
    </dsp:sp>
    <dsp:sp modelId="{222DB551-C5DB-4754-B984-75C4A9CFC128}">
      <dsp:nvSpPr>
        <dsp:cNvPr id="0" name=""/>
        <dsp:cNvSpPr/>
      </dsp:nvSpPr>
      <dsp:spPr>
        <a:xfrm>
          <a:off x="5532139"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E732AB-9277-4D2C-8321-B2EF46505CBC}">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73E750-EBD5-4EA9-9DB2-3FB6C0B22EA0}">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Thesis (usually 1-2 sentences)</a:t>
          </a:r>
        </a:p>
      </dsp:txBody>
      <dsp:txXfrm>
        <a:off x="7154322" y="469890"/>
        <a:ext cx="3148942" cy="1335915"/>
      </dsp:txXfrm>
    </dsp:sp>
    <dsp:sp modelId="{C36B0EA4-5792-40AA-B2E3-6B8E396C8BAF}">
      <dsp:nvSpPr>
        <dsp:cNvPr id="0" name=""/>
        <dsp:cNvSpPr/>
      </dsp:nvSpPr>
      <dsp:spPr>
        <a:xfrm>
          <a:off x="212335"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23A601-F776-4A6F-A15D-6EC3D13C365E}">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7EE4C6-9FB4-4E8D-BE9F-88E9538B3422}">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Analysis, Argument, or Research (BULK OF PAPER)</a:t>
          </a:r>
        </a:p>
      </dsp:txBody>
      <dsp:txXfrm>
        <a:off x="1834517" y="2545532"/>
        <a:ext cx="3148942" cy="1335915"/>
      </dsp:txXfrm>
    </dsp:sp>
    <dsp:sp modelId="{2C7BDCF9-7AFF-473D-8873-B4432A87DB97}">
      <dsp:nvSpPr>
        <dsp:cNvPr id="0" name=""/>
        <dsp:cNvSpPr/>
      </dsp:nvSpPr>
      <dsp:spPr>
        <a:xfrm>
          <a:off x="5532139"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97F0D8-9064-410A-987A-6DC173F0EE1F}">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3C556C-841E-4E11-9D88-705D7499C7DA}">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Conclusion (1-2 paragraph)</a:t>
          </a:r>
        </a:p>
      </dsp:txBody>
      <dsp:txXfrm>
        <a:off x="7154322" y="2545532"/>
        <a:ext cx="3148942" cy="133591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588B4-36EE-4FF6-B6DC-B1B41116E271}">
      <dsp:nvSpPr>
        <dsp:cNvPr id="0" name=""/>
        <dsp:cNvSpPr/>
      </dsp:nvSpPr>
      <dsp:spPr>
        <a:xfrm>
          <a:off x="2431" y="1718948"/>
          <a:ext cx="1522400" cy="91344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ptos Display" panose="020F0302020204030204"/>
            </a:rPr>
            <a:t>Research</a:t>
          </a:r>
          <a:endParaRPr lang="en-US" sz="1800" kern="1200" dirty="0"/>
        </a:p>
      </dsp:txBody>
      <dsp:txXfrm>
        <a:off x="2431" y="1718948"/>
        <a:ext cx="1522400" cy="913440"/>
      </dsp:txXfrm>
    </dsp:sp>
    <dsp:sp modelId="{369AF5CB-2EBF-47F3-8763-65BBF349CDCD}">
      <dsp:nvSpPr>
        <dsp:cNvPr id="0" name=""/>
        <dsp:cNvSpPr/>
      </dsp:nvSpPr>
      <dsp:spPr>
        <a:xfrm>
          <a:off x="1548285" y="2054169"/>
          <a:ext cx="228360" cy="243000"/>
        </a:xfrm>
        <a:prstGeom prst="rightArrow">
          <a:avLst>
            <a:gd name="adj1" fmla="val 50000"/>
            <a:gd name="adj2" fmla="val 5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B4013C-78ED-48D7-9BD8-25E32F3C0BA8}">
      <dsp:nvSpPr>
        <dsp:cNvPr id="0" name=""/>
        <dsp:cNvSpPr/>
      </dsp:nvSpPr>
      <dsp:spPr>
        <a:xfrm>
          <a:off x="1800098" y="1718948"/>
          <a:ext cx="1522400" cy="91344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t>Thesis</a:t>
          </a:r>
        </a:p>
      </dsp:txBody>
      <dsp:txXfrm>
        <a:off x="1800098" y="1718948"/>
        <a:ext cx="1522400" cy="913440"/>
      </dsp:txXfrm>
    </dsp:sp>
    <dsp:sp modelId="{92B2CB49-950C-446C-AA92-3F6305DDD4F6}">
      <dsp:nvSpPr>
        <dsp:cNvPr id="0" name=""/>
        <dsp:cNvSpPr/>
      </dsp:nvSpPr>
      <dsp:spPr>
        <a:xfrm>
          <a:off x="3345952" y="2054169"/>
          <a:ext cx="228360" cy="243000"/>
        </a:xfrm>
        <a:prstGeom prst="rightArrow">
          <a:avLst>
            <a:gd name="adj1" fmla="val 50000"/>
            <a:gd name="adj2" fmla="val 5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9285EA-9865-4130-A3AA-96F5191DE79B}">
      <dsp:nvSpPr>
        <dsp:cNvPr id="0" name=""/>
        <dsp:cNvSpPr/>
      </dsp:nvSpPr>
      <dsp:spPr>
        <a:xfrm>
          <a:off x="3597766" y="1718948"/>
          <a:ext cx="1522400" cy="91344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t>Outline</a:t>
          </a:r>
        </a:p>
      </dsp:txBody>
      <dsp:txXfrm>
        <a:off x="3597766" y="1718948"/>
        <a:ext cx="1522400" cy="913440"/>
      </dsp:txXfrm>
    </dsp:sp>
    <dsp:sp modelId="{0140DE1E-C41F-4BE9-A766-222B7662DDAD}">
      <dsp:nvSpPr>
        <dsp:cNvPr id="0" name=""/>
        <dsp:cNvSpPr/>
      </dsp:nvSpPr>
      <dsp:spPr>
        <a:xfrm>
          <a:off x="5143619" y="2054169"/>
          <a:ext cx="228360" cy="243000"/>
        </a:xfrm>
        <a:prstGeom prst="rightArrow">
          <a:avLst>
            <a:gd name="adj1" fmla="val 50000"/>
            <a:gd name="adj2" fmla="val 5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9CF4B4-6FEF-4D43-A0A1-802226F9D9C8}">
      <dsp:nvSpPr>
        <dsp:cNvPr id="0" name=""/>
        <dsp:cNvSpPr/>
      </dsp:nvSpPr>
      <dsp:spPr>
        <a:xfrm>
          <a:off x="5395433" y="1718948"/>
          <a:ext cx="1522400" cy="91344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ptos Display" panose="020F0302020204030204"/>
            </a:rPr>
            <a:t>Analysis</a:t>
          </a:r>
          <a:endParaRPr lang="en-US" sz="1800" kern="1200" dirty="0"/>
        </a:p>
      </dsp:txBody>
      <dsp:txXfrm>
        <a:off x="5395433" y="1718948"/>
        <a:ext cx="1522400" cy="913440"/>
      </dsp:txXfrm>
    </dsp:sp>
    <dsp:sp modelId="{9C365518-BA4A-444A-BD67-F93D992DCE54}">
      <dsp:nvSpPr>
        <dsp:cNvPr id="0" name=""/>
        <dsp:cNvSpPr/>
      </dsp:nvSpPr>
      <dsp:spPr>
        <a:xfrm>
          <a:off x="6941287" y="2054169"/>
          <a:ext cx="228360" cy="243000"/>
        </a:xfrm>
        <a:prstGeom prst="rightArrow">
          <a:avLst>
            <a:gd name="adj1" fmla="val 50000"/>
            <a:gd name="adj2" fmla="val 5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3713E8-FAB9-4D6E-B5B5-F888A64779C7}">
      <dsp:nvSpPr>
        <dsp:cNvPr id="0" name=""/>
        <dsp:cNvSpPr/>
      </dsp:nvSpPr>
      <dsp:spPr>
        <a:xfrm>
          <a:off x="7193100" y="1718948"/>
          <a:ext cx="1522400" cy="91344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t>Introduction</a:t>
          </a:r>
        </a:p>
      </dsp:txBody>
      <dsp:txXfrm>
        <a:off x="7193100" y="1718948"/>
        <a:ext cx="1522400" cy="913440"/>
      </dsp:txXfrm>
    </dsp:sp>
    <dsp:sp modelId="{E2F289B6-9151-424D-A92C-7FEC8BFF6F16}">
      <dsp:nvSpPr>
        <dsp:cNvPr id="0" name=""/>
        <dsp:cNvSpPr/>
      </dsp:nvSpPr>
      <dsp:spPr>
        <a:xfrm>
          <a:off x="8738954" y="2054169"/>
          <a:ext cx="228360" cy="243000"/>
        </a:xfrm>
        <a:prstGeom prst="rightArrow">
          <a:avLst>
            <a:gd name="adj1" fmla="val 50000"/>
            <a:gd name="adj2" fmla="val 5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376FDA-4282-4F3B-9741-7B76DC285E6B}">
      <dsp:nvSpPr>
        <dsp:cNvPr id="0" name=""/>
        <dsp:cNvSpPr/>
      </dsp:nvSpPr>
      <dsp:spPr>
        <a:xfrm>
          <a:off x="8990768" y="1718948"/>
          <a:ext cx="1522400" cy="91344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t>Conclusion</a:t>
          </a:r>
        </a:p>
      </dsp:txBody>
      <dsp:txXfrm>
        <a:off x="8990768" y="1718948"/>
        <a:ext cx="1522400" cy="913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33159-4AD8-4D70-8D0D-0FC05FE7DFF3}">
      <dsp:nvSpPr>
        <dsp:cNvPr id="0" name=""/>
        <dsp:cNvSpPr/>
      </dsp:nvSpPr>
      <dsp:spPr>
        <a:xfrm>
          <a:off x="402550" y="1992"/>
          <a:ext cx="3034531" cy="182071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t>Rule 18.2.2(b) – italicize title</a:t>
          </a:r>
        </a:p>
      </dsp:txBody>
      <dsp:txXfrm>
        <a:off x="402550" y="1992"/>
        <a:ext cx="3034531" cy="1820718"/>
      </dsp:txXfrm>
    </dsp:sp>
    <dsp:sp modelId="{487C2E67-170D-4ECE-90B0-3661E3B88B88}">
      <dsp:nvSpPr>
        <dsp:cNvPr id="0" name=""/>
        <dsp:cNvSpPr/>
      </dsp:nvSpPr>
      <dsp:spPr>
        <a:xfrm>
          <a:off x="3740534" y="1992"/>
          <a:ext cx="3034531" cy="1820718"/>
        </a:xfrm>
        <a:prstGeom prst="rect">
          <a:avLst/>
        </a:prstGeom>
        <a:solidFill>
          <a:schemeClr val="accent5">
            <a:hueOff val="-4050717"/>
            <a:satOff val="-275"/>
            <a:lumOff val="65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t>R. 18.2.2(b)(i) – abbreviate title according to T6</a:t>
          </a:r>
        </a:p>
      </dsp:txBody>
      <dsp:txXfrm>
        <a:off x="3740534" y="1992"/>
        <a:ext cx="3034531" cy="1820718"/>
      </dsp:txXfrm>
    </dsp:sp>
    <dsp:sp modelId="{80737CF9-6B70-4E90-84CA-BAE8012C788F}">
      <dsp:nvSpPr>
        <dsp:cNvPr id="0" name=""/>
        <dsp:cNvSpPr/>
      </dsp:nvSpPr>
      <dsp:spPr>
        <a:xfrm>
          <a:off x="7078518" y="1992"/>
          <a:ext cx="3034531" cy="1820718"/>
        </a:xfrm>
        <a:prstGeom prst="rect">
          <a:avLst/>
        </a:prstGeom>
        <a:solidFill>
          <a:schemeClr val="accent5">
            <a:hueOff val="-8101434"/>
            <a:satOff val="-551"/>
            <a:lumOff val="13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t>TICLJ Rule – remove hyper link and remove “/” before period</a:t>
          </a:r>
        </a:p>
      </dsp:txBody>
      <dsp:txXfrm>
        <a:off x="7078518" y="1992"/>
        <a:ext cx="3034531" cy="1820718"/>
      </dsp:txXfrm>
    </dsp:sp>
    <dsp:sp modelId="{BDAB8D7E-C99D-496F-B4A6-26835F6AD9E3}">
      <dsp:nvSpPr>
        <dsp:cNvPr id="0" name=""/>
        <dsp:cNvSpPr/>
      </dsp:nvSpPr>
      <dsp:spPr>
        <a:xfrm>
          <a:off x="3740534" y="2126164"/>
          <a:ext cx="3034531" cy="1820718"/>
        </a:xfrm>
        <a:prstGeom prst="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en-US" sz="2500" kern="1200"/>
            <a:t>T12 – abbreviate the month</a:t>
          </a:r>
        </a:p>
      </dsp:txBody>
      <dsp:txXfrm>
        <a:off x="3740534" y="2126164"/>
        <a:ext cx="3034531" cy="1820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33159-4AD8-4D70-8D0D-0FC05FE7DFF3}">
      <dsp:nvSpPr>
        <dsp:cNvPr id="0" name=""/>
        <dsp:cNvSpPr/>
      </dsp:nvSpPr>
      <dsp:spPr>
        <a:xfrm>
          <a:off x="1283" y="472576"/>
          <a:ext cx="5006206" cy="300372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defRPr cap="all"/>
          </a:pPr>
          <a:r>
            <a:rPr lang="en-US" sz="3900" kern="1200">
              <a:solidFill>
                <a:schemeClr val="bg1"/>
              </a:solidFill>
              <a:latin typeface="Arial"/>
              <a:cs typeface="Arial"/>
            </a:rPr>
            <a:t>BB R. 3.2(a) – Change hyphen to </a:t>
          </a:r>
          <a:r>
            <a:rPr lang="en-US" sz="3900" kern="1200" err="1">
              <a:solidFill>
                <a:schemeClr val="bg1"/>
              </a:solidFill>
              <a:latin typeface="Arial"/>
              <a:cs typeface="Arial"/>
            </a:rPr>
            <a:t>en</a:t>
          </a:r>
          <a:r>
            <a:rPr lang="en-US" sz="3900" kern="1200">
              <a:solidFill>
                <a:schemeClr val="bg1"/>
              </a:solidFill>
              <a:latin typeface="Arial"/>
              <a:cs typeface="Arial"/>
            </a:rPr>
            <a:t> dash </a:t>
          </a:r>
          <a:endParaRPr lang="en-US" sz="3900" kern="1200" dirty="0">
            <a:solidFill>
              <a:schemeClr val="bg1"/>
            </a:solidFill>
            <a:latin typeface="Arial"/>
            <a:cs typeface="Arial"/>
          </a:endParaRPr>
        </a:p>
      </dsp:txBody>
      <dsp:txXfrm>
        <a:off x="1283" y="472576"/>
        <a:ext cx="5006206" cy="3003723"/>
      </dsp:txXfrm>
    </dsp:sp>
    <dsp:sp modelId="{487C2E67-170D-4ECE-90B0-3661E3B88B88}">
      <dsp:nvSpPr>
        <dsp:cNvPr id="0" name=""/>
        <dsp:cNvSpPr/>
      </dsp:nvSpPr>
      <dsp:spPr>
        <a:xfrm>
          <a:off x="5508110" y="472576"/>
          <a:ext cx="5006206" cy="3003723"/>
        </a:xfrm>
        <a:prstGeom prst="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defRPr cap="all"/>
          </a:pPr>
          <a:r>
            <a:rPr lang="en-US" sz="3900" kern="1200" dirty="0">
              <a:solidFill>
                <a:schemeClr val="bg1"/>
              </a:solidFill>
              <a:latin typeface="Arial"/>
              <a:cs typeface="Arial"/>
            </a:rPr>
            <a:t>BB R. 16.4 – Abbreviate journal title according to T6, fix typo in year</a:t>
          </a:r>
        </a:p>
      </dsp:txBody>
      <dsp:txXfrm>
        <a:off x="5508110" y="472576"/>
        <a:ext cx="5006206" cy="30037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33159-4AD8-4D70-8D0D-0FC05FE7DFF3}">
      <dsp:nvSpPr>
        <dsp:cNvPr id="0" name=""/>
        <dsp:cNvSpPr/>
      </dsp:nvSpPr>
      <dsp:spPr>
        <a:xfrm>
          <a:off x="1971675" y="2762"/>
          <a:ext cx="6572250" cy="3943350"/>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rtl="0">
            <a:lnSpc>
              <a:spcPct val="90000"/>
            </a:lnSpc>
            <a:spcBef>
              <a:spcPct val="0"/>
            </a:spcBef>
            <a:spcAft>
              <a:spcPct val="35000"/>
            </a:spcAft>
            <a:buNone/>
            <a:defRPr cap="all"/>
          </a:pPr>
          <a:r>
            <a:rPr lang="en-US" sz="6500" kern="1200" dirty="0">
              <a:solidFill>
                <a:schemeClr val="bg1"/>
              </a:solidFill>
              <a:latin typeface="Times New Roman"/>
              <a:cs typeface="Times New Roman"/>
            </a:rPr>
            <a:t>BB R. 18.2.2(a) – update last visited date</a:t>
          </a:r>
        </a:p>
      </dsp:txBody>
      <dsp:txXfrm>
        <a:off x="1971675" y="2762"/>
        <a:ext cx="6572250" cy="39433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33159-4AD8-4D70-8D0D-0FC05FE7DFF3}">
      <dsp:nvSpPr>
        <dsp:cNvPr id="0" name=""/>
        <dsp:cNvSpPr/>
      </dsp:nvSpPr>
      <dsp:spPr>
        <a:xfrm>
          <a:off x="0" y="988600"/>
          <a:ext cx="3286125" cy="1971675"/>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100000"/>
            </a:lnSpc>
            <a:spcBef>
              <a:spcPct val="0"/>
            </a:spcBef>
            <a:spcAft>
              <a:spcPct val="35000"/>
            </a:spcAft>
            <a:buNone/>
            <a:defRPr cap="all"/>
          </a:pPr>
          <a:r>
            <a:rPr lang="en-US" sz="2300" kern="1200" dirty="0">
              <a:solidFill>
                <a:schemeClr val="bg1"/>
              </a:solidFill>
              <a:latin typeface="Arial"/>
              <a:cs typeface="Arial"/>
            </a:rPr>
            <a:t>Rule 10.4(a) – abbreviate circuit court </a:t>
          </a:r>
        </a:p>
      </dsp:txBody>
      <dsp:txXfrm>
        <a:off x="0" y="988600"/>
        <a:ext cx="3286125" cy="1971675"/>
      </dsp:txXfrm>
    </dsp:sp>
    <dsp:sp modelId="{AA4D504F-29C7-4BE4-82A8-D880626F4377}">
      <dsp:nvSpPr>
        <dsp:cNvPr id="0" name=""/>
        <dsp:cNvSpPr/>
      </dsp:nvSpPr>
      <dsp:spPr>
        <a:xfrm>
          <a:off x="3614737" y="988600"/>
          <a:ext cx="3286125" cy="1971675"/>
        </a:xfrm>
        <a:prstGeom prst="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100000"/>
            </a:lnSpc>
            <a:spcBef>
              <a:spcPct val="0"/>
            </a:spcBef>
            <a:spcAft>
              <a:spcPct val="35000"/>
            </a:spcAft>
            <a:buNone/>
            <a:defRPr cap="all"/>
          </a:pPr>
          <a:r>
            <a:rPr lang="en-US" sz="2300" kern="1200" dirty="0">
              <a:solidFill>
                <a:schemeClr val="bg1"/>
              </a:solidFill>
              <a:latin typeface="Arial"/>
              <a:cs typeface="Arial"/>
            </a:rPr>
            <a:t>Rule 10.2 – Remove italics from party names </a:t>
          </a:r>
        </a:p>
      </dsp:txBody>
      <dsp:txXfrm>
        <a:off x="3614737" y="988600"/>
        <a:ext cx="3286125" cy="1971675"/>
      </dsp:txXfrm>
    </dsp:sp>
    <dsp:sp modelId="{D3FB60A8-747D-4DA4-A8AC-8209F6C349FF}">
      <dsp:nvSpPr>
        <dsp:cNvPr id="0" name=""/>
        <dsp:cNvSpPr/>
      </dsp:nvSpPr>
      <dsp:spPr>
        <a:xfrm>
          <a:off x="7229475" y="988600"/>
          <a:ext cx="3286125" cy="1971675"/>
        </a:xfrm>
        <a:prstGeom prst="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100000"/>
            </a:lnSpc>
            <a:spcBef>
              <a:spcPct val="0"/>
            </a:spcBef>
            <a:spcAft>
              <a:spcPct val="35000"/>
            </a:spcAft>
            <a:buNone/>
            <a:defRPr cap="all"/>
          </a:pPr>
          <a:r>
            <a:rPr lang="en-US" sz="2300" kern="1200" dirty="0">
              <a:solidFill>
                <a:schemeClr val="bg1"/>
              </a:solidFill>
              <a:latin typeface="Arial"/>
              <a:cs typeface="Arial"/>
            </a:rPr>
            <a:t>TICLJ Rule – remove articles from the parenthetical</a:t>
          </a:r>
          <a:endParaRPr lang="en-US" sz="2300" kern="1200" cap="all" dirty="0">
            <a:solidFill>
              <a:schemeClr val="bg1"/>
            </a:solidFill>
            <a:latin typeface="Arial"/>
            <a:cs typeface="Arial"/>
          </a:endParaRPr>
        </a:p>
      </dsp:txBody>
      <dsp:txXfrm>
        <a:off x="7229475" y="988600"/>
        <a:ext cx="3286125" cy="19716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33159-4AD8-4D70-8D0D-0FC05FE7DFF3}">
      <dsp:nvSpPr>
        <dsp:cNvPr id="0" name=""/>
        <dsp:cNvSpPr/>
      </dsp:nvSpPr>
      <dsp:spPr>
        <a:xfrm>
          <a:off x="1283" y="472576"/>
          <a:ext cx="5006206" cy="300372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defRPr cap="all"/>
          </a:pPr>
          <a:r>
            <a:rPr lang="en-US" sz="5100" kern="1200" dirty="0">
              <a:solidFill>
                <a:schemeClr val="bg1"/>
              </a:solidFill>
              <a:latin typeface="Times New Roman"/>
              <a:cs typeface="Times New Roman"/>
            </a:rPr>
            <a:t>Rule 21.5.1(b) and T10.3 – abbreviate party names</a:t>
          </a:r>
          <a:endParaRPr lang="en-US" sz="5100" kern="1200" dirty="0">
            <a:solidFill>
              <a:schemeClr val="bg1"/>
            </a:solidFill>
            <a:latin typeface="Arial"/>
            <a:cs typeface="Arial"/>
          </a:endParaRPr>
        </a:p>
      </dsp:txBody>
      <dsp:txXfrm>
        <a:off x="1283" y="472576"/>
        <a:ext cx="5006206" cy="3003723"/>
      </dsp:txXfrm>
    </dsp:sp>
    <dsp:sp modelId="{D3FB60A8-747D-4DA4-A8AC-8209F6C349FF}">
      <dsp:nvSpPr>
        <dsp:cNvPr id="0" name=""/>
        <dsp:cNvSpPr/>
      </dsp:nvSpPr>
      <dsp:spPr>
        <a:xfrm>
          <a:off x="5508110" y="472576"/>
          <a:ext cx="5006206" cy="3003723"/>
        </a:xfrm>
        <a:prstGeom prst="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defRPr cap="all"/>
          </a:pPr>
          <a:r>
            <a:rPr lang="en-US" sz="5100" kern="1200" dirty="0">
              <a:solidFill>
                <a:schemeClr val="bg1"/>
              </a:solidFill>
              <a:latin typeface="Times New Roman"/>
              <a:cs typeface="Times New Roman"/>
            </a:rPr>
            <a:t>R. 4.2(b) – add brackets</a:t>
          </a:r>
        </a:p>
      </dsp:txBody>
      <dsp:txXfrm>
        <a:off x="5508110" y="472576"/>
        <a:ext cx="5006206" cy="30037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B60A8-747D-4DA4-A8AC-8209F6C349FF}">
      <dsp:nvSpPr>
        <dsp:cNvPr id="0" name=""/>
        <dsp:cNvSpPr/>
      </dsp:nvSpPr>
      <dsp:spPr>
        <a:xfrm>
          <a:off x="1971675" y="2762"/>
          <a:ext cx="6572250" cy="3943350"/>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100000"/>
            </a:lnSpc>
            <a:spcBef>
              <a:spcPct val="0"/>
            </a:spcBef>
            <a:spcAft>
              <a:spcPct val="35000"/>
            </a:spcAft>
            <a:buNone/>
            <a:defRPr cap="all"/>
          </a:pPr>
          <a:r>
            <a:rPr lang="en-US" sz="6100" kern="1200" dirty="0">
              <a:solidFill>
                <a:schemeClr val="bg1"/>
              </a:solidFill>
              <a:latin typeface="Times New Roman"/>
              <a:cs typeface="Times New Roman"/>
            </a:rPr>
            <a:t>BB R. 4.1 – Italicize “Id.” and add period</a:t>
          </a:r>
          <a:endParaRPr lang="en-US" sz="6100" kern="1200" cap="all" dirty="0">
            <a:solidFill>
              <a:schemeClr val="bg1"/>
            </a:solidFill>
            <a:latin typeface="Times New Roman"/>
            <a:cs typeface="Times New Roman"/>
          </a:endParaRPr>
        </a:p>
      </dsp:txBody>
      <dsp:txXfrm>
        <a:off x="1971675" y="2762"/>
        <a:ext cx="6572250" cy="39433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B60A8-747D-4DA4-A8AC-8209F6C349FF}">
      <dsp:nvSpPr>
        <dsp:cNvPr id="0" name=""/>
        <dsp:cNvSpPr/>
      </dsp:nvSpPr>
      <dsp:spPr>
        <a:xfrm>
          <a:off x="1971675" y="2762"/>
          <a:ext cx="6572250" cy="3943350"/>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rtl="0">
            <a:lnSpc>
              <a:spcPct val="100000"/>
            </a:lnSpc>
            <a:spcBef>
              <a:spcPct val="0"/>
            </a:spcBef>
            <a:spcAft>
              <a:spcPct val="35000"/>
            </a:spcAft>
            <a:buNone/>
            <a:defRPr cap="all"/>
          </a:pPr>
          <a:r>
            <a:rPr lang="en-US" sz="6500" kern="1200" dirty="0">
              <a:solidFill>
                <a:schemeClr val="bg1"/>
              </a:solidFill>
              <a:latin typeface="Times New Roman"/>
              <a:cs typeface="Times New Roman"/>
            </a:rPr>
            <a:t>BB R. 1.1 – no changes</a:t>
          </a:r>
          <a:endParaRPr lang="en-US" sz="6500" kern="1200" cap="all" dirty="0">
            <a:solidFill>
              <a:schemeClr val="bg1"/>
            </a:solidFill>
            <a:latin typeface="Times New Roman"/>
            <a:cs typeface="Times New Roman"/>
          </a:endParaRPr>
        </a:p>
      </dsp:txBody>
      <dsp:txXfrm>
        <a:off x="1971675" y="2762"/>
        <a:ext cx="6572250" cy="39433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B60A8-747D-4DA4-A8AC-8209F6C349FF}">
      <dsp:nvSpPr>
        <dsp:cNvPr id="0" name=""/>
        <dsp:cNvSpPr/>
      </dsp:nvSpPr>
      <dsp:spPr>
        <a:xfrm>
          <a:off x="1971675" y="2762"/>
          <a:ext cx="6572250" cy="3943350"/>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l" defTabSz="2533650">
            <a:lnSpc>
              <a:spcPct val="90000"/>
            </a:lnSpc>
            <a:spcBef>
              <a:spcPct val="0"/>
            </a:spcBef>
            <a:spcAft>
              <a:spcPct val="35000"/>
            </a:spcAft>
            <a:buNone/>
            <a:defRPr cap="all"/>
          </a:pPr>
          <a:r>
            <a:rPr lang="en-US" sz="5700" kern="1200" dirty="0">
              <a:solidFill>
                <a:schemeClr val="bg1"/>
              </a:solidFill>
              <a:latin typeface="Times New Roman"/>
              <a:cs typeface="Times New Roman"/>
            </a:rPr>
            <a:t>Rule 4.2 – italicize supra, add comma after note 6</a:t>
          </a:r>
        </a:p>
      </dsp:txBody>
      <dsp:txXfrm>
        <a:off x="1971675" y="2762"/>
        <a:ext cx="6572250" cy="39433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3.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ideo" Target="https://www.youtube.com/embed/it6nrgjYMNo?feature=oembed" TargetMode="External"/><Relationship Id="rId4" Type="http://schemas.openxmlformats.org/officeDocument/2006/relationships/image" Target="../media/image20.jpeg"/></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s://www.nytimes.com/2022/01/24/us/politics/supreme-court-affirmative-action-harvard-unc.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 name="Rectangle 228">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1" name="Group 230">
            <a:extLst>
              <a:ext uri="{FF2B5EF4-FFF2-40B4-BE49-F238E27FC236}">
                <a16:creationId xmlns:a16="http://schemas.microsoft.com/office/drawing/2014/main" id="{F95919CA-4568-4F54-A2C0-2B54BD78A3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479558"/>
            <a:ext cx="1861854" cy="717514"/>
            <a:chOff x="0" y="1479558"/>
            <a:chExt cx="1861854" cy="717514"/>
          </a:xfrm>
          <a:solidFill>
            <a:schemeClr val="bg1"/>
          </a:solidFill>
        </p:grpSpPr>
        <p:sp>
          <p:nvSpPr>
            <p:cNvPr id="219" name="Freeform: Shape 218">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238" name="Freeform: Shape 237">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sp>
        <p:nvSpPr>
          <p:cNvPr id="240" name="Freeform: Shape 239">
            <a:extLst>
              <a:ext uri="{FF2B5EF4-FFF2-40B4-BE49-F238E27FC236}">
                <a16:creationId xmlns:a16="http://schemas.microsoft.com/office/drawing/2014/main" id="{498F8FF6-43B4-494A-AF8F-123A4983E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308" y="-1"/>
            <a:ext cx="5444906" cy="5183161"/>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Freeform: Shape 241">
            <a:extLst>
              <a:ext uri="{FF2B5EF4-FFF2-40B4-BE49-F238E27FC236}">
                <a16:creationId xmlns:a16="http://schemas.microsoft.com/office/drawing/2014/main" id="{CF85B11F-FA15-48B8-BF04-463A37544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9300" y="0"/>
            <a:ext cx="5444906" cy="5161894"/>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Freeform: Shape 225">
            <a:extLst>
              <a:ext uri="{FF2B5EF4-FFF2-40B4-BE49-F238E27FC236}">
                <a16:creationId xmlns:a16="http://schemas.microsoft.com/office/drawing/2014/main" id="{5AFEC601-A132-47EE-B0C2-B38ACD9FC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016" y="0"/>
            <a:ext cx="5444905" cy="5046819"/>
          </a:xfrm>
          <a:custGeom>
            <a:avLst/>
            <a:gdLst>
              <a:gd name="connsiteX0" fmla="*/ 1529549 w 6355652"/>
              <a:gd name="connsiteY0" fmla="*/ 0 h 5890980"/>
              <a:gd name="connsiteX1" fmla="*/ 4826104 w 6355652"/>
              <a:gd name="connsiteY1" fmla="*/ 0 h 5890980"/>
              <a:gd name="connsiteX2" fmla="*/ 4954579 w 6355652"/>
              <a:gd name="connsiteY2" fmla="*/ 78051 h 5890980"/>
              <a:gd name="connsiteX3" fmla="*/ 6355652 w 6355652"/>
              <a:gd name="connsiteY3" fmla="*/ 2713154 h 5890980"/>
              <a:gd name="connsiteX4" fmla="*/ 3177826 w 6355652"/>
              <a:gd name="connsiteY4" fmla="*/ 5890980 h 5890980"/>
              <a:gd name="connsiteX5" fmla="*/ 0 w 6355652"/>
              <a:gd name="connsiteY5" fmla="*/ 2713154 h 5890980"/>
              <a:gd name="connsiteX6" fmla="*/ 1401073 w 6355652"/>
              <a:gd name="connsiteY6" fmla="*/ 78051 h 589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5890980">
                <a:moveTo>
                  <a:pt x="1529549" y="0"/>
                </a:moveTo>
                <a:lnTo>
                  <a:pt x="4826104" y="0"/>
                </a:lnTo>
                <a:lnTo>
                  <a:pt x="4954579" y="78051"/>
                </a:lnTo>
                <a:cubicBezTo>
                  <a:pt x="5799886" y="649129"/>
                  <a:pt x="6355652" y="1616239"/>
                  <a:pt x="6355652" y="2713154"/>
                </a:cubicBezTo>
                <a:cubicBezTo>
                  <a:pt x="6355652" y="4468219"/>
                  <a:pt x="4932891" y="5890980"/>
                  <a:pt x="3177826" y="5890980"/>
                </a:cubicBezTo>
                <a:cubicBezTo>
                  <a:pt x="1422761" y="5890980"/>
                  <a:pt x="0" y="4468219"/>
                  <a:pt x="0" y="2713154"/>
                </a:cubicBezTo>
                <a:cubicBezTo>
                  <a:pt x="0" y="1616239"/>
                  <a:pt x="555766" y="649129"/>
                  <a:pt x="1401073" y="78051"/>
                </a:cubicBezTo>
                <a:close/>
              </a:path>
            </a:pathLst>
          </a:cu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87414" y="476435"/>
            <a:ext cx="4403701" cy="2885715"/>
          </a:xfrm>
        </p:spPr>
        <p:txBody>
          <a:bodyPr>
            <a:normAutofit/>
          </a:bodyPr>
          <a:lstStyle/>
          <a:p>
            <a:r>
              <a:rPr lang="en-US" sz="4600">
                <a:solidFill>
                  <a:schemeClr val="bg1"/>
                </a:solidFill>
                <a:ea typeface="+mj-lt"/>
                <a:cs typeface="+mj-lt"/>
              </a:rPr>
              <a:t> International and Comparative Law Journal </a:t>
            </a:r>
            <a:r>
              <a:rPr lang="en-US" sz="4600" cap="all">
                <a:solidFill>
                  <a:schemeClr val="bg1"/>
                </a:solidFill>
                <a:ea typeface="+mj-lt"/>
                <a:cs typeface="+mj-lt"/>
              </a:rPr>
              <a:t>VOL. 39</a:t>
            </a:r>
            <a:endParaRPr lang="en-US" sz="4600">
              <a:solidFill>
                <a:schemeClr val="bg1"/>
              </a:solidFill>
              <a:ea typeface="+mj-lt"/>
              <a:cs typeface="+mj-lt"/>
            </a:endParaRPr>
          </a:p>
        </p:txBody>
      </p:sp>
      <p:sp>
        <p:nvSpPr>
          <p:cNvPr id="3" name="Subtitle 2"/>
          <p:cNvSpPr>
            <a:spLocks noGrp="1"/>
          </p:cNvSpPr>
          <p:nvPr>
            <p:ph type="subTitle" idx="1"/>
          </p:nvPr>
        </p:nvSpPr>
        <p:spPr>
          <a:xfrm>
            <a:off x="1409701" y="3429000"/>
            <a:ext cx="4091460" cy="774196"/>
          </a:xfrm>
        </p:spPr>
        <p:txBody>
          <a:bodyPr vert="horz" lIns="91440" tIns="45720" rIns="91440" bIns="45720" rtlCol="0">
            <a:normAutofit/>
          </a:bodyPr>
          <a:lstStyle/>
          <a:p>
            <a:pPr>
              <a:spcBef>
                <a:spcPts val="1200"/>
              </a:spcBef>
              <a:spcAft>
                <a:spcPts val="200"/>
              </a:spcAft>
            </a:pPr>
            <a:r>
              <a:rPr lang="en-US" sz="1700" b="1" cap="all">
                <a:solidFill>
                  <a:schemeClr val="bg1"/>
                </a:solidFill>
                <a:ea typeface="+mn-lt"/>
                <a:cs typeface="+mn-lt"/>
              </a:rPr>
              <a:t>WRITE-ON Training SESSION </a:t>
            </a:r>
            <a:endParaRPr lang="en-US" sz="1700">
              <a:solidFill>
                <a:schemeClr val="bg1"/>
              </a:solidFill>
              <a:ea typeface="+mn-lt"/>
              <a:cs typeface="+mn-lt"/>
            </a:endParaRPr>
          </a:p>
          <a:p>
            <a:pPr>
              <a:spcBef>
                <a:spcPts val="1200"/>
              </a:spcBef>
              <a:spcAft>
                <a:spcPts val="200"/>
              </a:spcAft>
            </a:pPr>
            <a:r>
              <a:rPr lang="en-US" sz="1700" cap="all">
                <a:solidFill>
                  <a:schemeClr val="bg1"/>
                </a:solidFill>
                <a:ea typeface="+mn-lt"/>
                <a:cs typeface="+mn-lt"/>
              </a:rPr>
              <a:t>MARCH 20, 2024</a:t>
            </a:r>
            <a:endParaRPr lang="en-US" sz="1700">
              <a:solidFill>
                <a:schemeClr val="bg1"/>
              </a:solidFill>
              <a:ea typeface="+mn-lt"/>
              <a:cs typeface="+mn-lt"/>
            </a:endParaRPr>
          </a:p>
          <a:p>
            <a:endParaRPr lang="en-US" sz="1700">
              <a:solidFill>
                <a:schemeClr val="bg1"/>
              </a:solidFill>
            </a:endParaRPr>
          </a:p>
        </p:txBody>
      </p:sp>
      <p:sp>
        <p:nvSpPr>
          <p:cNvPr id="228" name="Graphic 212">
            <a:extLst>
              <a:ext uri="{FF2B5EF4-FFF2-40B4-BE49-F238E27FC236}">
                <a16:creationId xmlns:a16="http://schemas.microsoft.com/office/drawing/2014/main" id="{279CAF82-0ECF-42BE-8F37-F71941E5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9933" y="15505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0" name="Graphic 212">
            <a:extLst>
              <a:ext uri="{FF2B5EF4-FFF2-40B4-BE49-F238E27FC236}">
                <a16:creationId xmlns:a16="http://schemas.microsoft.com/office/drawing/2014/main" id="{BB90F3FC-186F-4608-93AA-7EE24F682E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9933" y="15505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pic>
        <p:nvPicPr>
          <p:cNvPr id="5" name="Picture 4" descr="The new OwlMark logo, an Owl beneath the Temple T inside a diamond">
            <a:extLst>
              <a:ext uri="{FF2B5EF4-FFF2-40B4-BE49-F238E27FC236}">
                <a16:creationId xmlns:a16="http://schemas.microsoft.com/office/drawing/2014/main" id="{B57A7F22-C294-AC10-E48E-2E23D5D57E93}"/>
              </a:ext>
            </a:extLst>
          </p:cNvPr>
          <p:cNvPicPr>
            <a:picLocks noChangeAspect="1"/>
          </p:cNvPicPr>
          <p:nvPr/>
        </p:nvPicPr>
        <p:blipFill rotWithShape="1">
          <a:blip r:embed="rId2"/>
          <a:srcRect r="-1" b="5586"/>
          <a:stretch/>
        </p:blipFill>
        <p:spPr>
          <a:xfrm>
            <a:off x="8610600" y="10"/>
            <a:ext cx="3177536" cy="2647064"/>
          </a:xfrm>
          <a:custGeom>
            <a:avLst/>
            <a:gdLst/>
            <a:ahLst/>
            <a:cxnLst/>
            <a:rect l="l" t="t" r="r" b="b"/>
            <a:pathLst>
              <a:path w="3177536" h="2647074">
                <a:moveTo>
                  <a:pt x="406152" y="0"/>
                </a:moveTo>
                <a:lnTo>
                  <a:pt x="2771384" y="0"/>
                </a:lnTo>
                <a:lnTo>
                  <a:pt x="2814739" y="47702"/>
                </a:lnTo>
                <a:cubicBezTo>
                  <a:pt x="3041386" y="322335"/>
                  <a:pt x="3177536" y="674421"/>
                  <a:pt x="3177536" y="1058306"/>
                </a:cubicBezTo>
                <a:cubicBezTo>
                  <a:pt x="3177536" y="1935759"/>
                  <a:pt x="2466220" y="2647074"/>
                  <a:pt x="1588768" y="2647074"/>
                </a:cubicBezTo>
                <a:cubicBezTo>
                  <a:pt x="711315" y="2647074"/>
                  <a:pt x="0" y="1935759"/>
                  <a:pt x="0" y="1058306"/>
                </a:cubicBezTo>
                <a:cubicBezTo>
                  <a:pt x="0" y="674421"/>
                  <a:pt x="136150" y="322335"/>
                  <a:pt x="362797" y="47702"/>
                </a:cubicBezTo>
                <a:close/>
              </a:path>
            </a:pathLst>
          </a:custGeom>
        </p:spPr>
      </p:pic>
      <p:pic>
        <p:nvPicPr>
          <p:cNvPr id="4" name="Picture 3" descr="A map of the world&#10;&#10;Description automatically generated">
            <a:extLst>
              <a:ext uri="{FF2B5EF4-FFF2-40B4-BE49-F238E27FC236}">
                <a16:creationId xmlns:a16="http://schemas.microsoft.com/office/drawing/2014/main" id="{C55F46A0-E32D-81CF-2A62-8D90A1390921}"/>
              </a:ext>
            </a:extLst>
          </p:cNvPr>
          <p:cNvPicPr>
            <a:picLocks noChangeAspect="1"/>
          </p:cNvPicPr>
          <p:nvPr/>
        </p:nvPicPr>
        <p:blipFill rotWithShape="1">
          <a:blip r:embed="rId3"/>
          <a:srcRect r="7" b="4499"/>
          <a:stretch/>
        </p:blipFill>
        <p:spPr>
          <a:xfrm>
            <a:off x="6884946" y="3122839"/>
            <a:ext cx="3923269" cy="3735161"/>
          </a:xfrm>
          <a:custGeom>
            <a:avLst/>
            <a:gdLst/>
            <a:ahLst/>
            <a:cxnLst/>
            <a:rect l="l" t="t" r="r" b="b"/>
            <a:pathLst>
              <a:path w="4773089" h="4544235">
                <a:moveTo>
                  <a:pt x="2386544" y="0"/>
                </a:moveTo>
                <a:cubicBezTo>
                  <a:pt x="3704596" y="0"/>
                  <a:pt x="4773089" y="1068494"/>
                  <a:pt x="4773089" y="2386545"/>
                </a:cubicBezTo>
                <a:cubicBezTo>
                  <a:pt x="4773089" y="3292705"/>
                  <a:pt x="4268059" y="4080910"/>
                  <a:pt x="3524113" y="4485046"/>
                </a:cubicBezTo>
                <a:lnTo>
                  <a:pt x="3401244" y="4544235"/>
                </a:lnTo>
                <a:lnTo>
                  <a:pt x="1371845" y="4544235"/>
                </a:lnTo>
                <a:lnTo>
                  <a:pt x="1248976" y="4485046"/>
                </a:lnTo>
                <a:cubicBezTo>
                  <a:pt x="505030" y="4080910"/>
                  <a:pt x="0" y="3292705"/>
                  <a:pt x="0" y="2386545"/>
                </a:cubicBezTo>
                <a:cubicBezTo>
                  <a:pt x="0" y="1068494"/>
                  <a:pt x="1068494" y="0"/>
                  <a:pt x="2386544" y="0"/>
                </a:cubicBezTo>
                <a:close/>
              </a:path>
            </a:pathLst>
          </a:custGeom>
        </p:spPr>
      </p:pic>
      <p:grpSp>
        <p:nvGrpSpPr>
          <p:cNvPr id="232"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549330" y="2740963"/>
            <a:ext cx="1054466" cy="469689"/>
            <a:chOff x="9841624" y="4115729"/>
            <a:chExt cx="602169" cy="268223"/>
          </a:xfrm>
          <a:solidFill>
            <a:schemeClr val="bg1"/>
          </a:solidFill>
        </p:grpSpPr>
        <p:sp>
          <p:nvSpPr>
            <p:cNvPr id="233" name="Freeform: Shape 232">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grpSp>
      <p:sp>
        <p:nvSpPr>
          <p:cNvPr id="239" name="Oval 238">
            <a:extLst>
              <a:ext uri="{FF2B5EF4-FFF2-40B4-BE49-F238E27FC236}">
                <a16:creationId xmlns:a16="http://schemas.microsoft.com/office/drawing/2014/main" id="{033BC44A-0661-43B4-9C14-FD5963C22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7710" y="5195363"/>
            <a:ext cx="319941" cy="31994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1" name="Oval 240">
            <a:extLst>
              <a:ext uri="{FF2B5EF4-FFF2-40B4-BE49-F238E27FC236}">
                <a16:creationId xmlns:a16="http://schemas.microsoft.com/office/drawing/2014/main" id="{13811CB9-0334-4316-8B54-711C0F3BE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7710" y="5195363"/>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079F01-7E04-07D6-CD8A-31601C0BEEE1}"/>
              </a:ext>
            </a:extLst>
          </p:cNvPr>
          <p:cNvSpPr>
            <a:spLocks noGrp="1"/>
          </p:cNvSpPr>
          <p:nvPr>
            <p:ph type="title"/>
          </p:nvPr>
        </p:nvSpPr>
        <p:spPr>
          <a:xfrm>
            <a:off x="838200" y="365125"/>
            <a:ext cx="10515600" cy="1325563"/>
          </a:xfrm>
        </p:spPr>
        <p:txBody>
          <a:bodyPr>
            <a:normAutofit/>
          </a:bodyPr>
          <a:lstStyle/>
          <a:p>
            <a:pPr>
              <a:spcBef>
                <a:spcPts val="1000"/>
              </a:spcBef>
            </a:pPr>
            <a:r>
              <a:rPr lang="en-US" sz="2600" i="1" dirty="0">
                <a:latin typeface="Times New Roman"/>
                <a:cs typeface="Times New Roman"/>
              </a:rPr>
              <a:t>Trump v. Anderson</a:t>
            </a:r>
            <a:r>
              <a:rPr lang="en-US" sz="2600" dirty="0">
                <a:latin typeface="Times New Roman"/>
                <a:cs typeface="Times New Roman"/>
              </a:rPr>
              <a:t>, </a:t>
            </a:r>
            <a:r>
              <a:rPr lang="en-US" sz="2600" cap="small" dirty="0" err="1">
                <a:latin typeface="Times New Roman"/>
                <a:cs typeface="Times New Roman"/>
              </a:rPr>
              <a:t>SCOTUSblog</a:t>
            </a:r>
            <a:r>
              <a:rPr lang="en-US" sz="2600" dirty="0">
                <a:latin typeface="Times New Roman"/>
                <a:cs typeface="Times New Roman"/>
              </a:rPr>
              <a:t>, https://www.scotusblog.com/case-files/cases/trump-v-anderson (last visited on [current date]).</a:t>
            </a:r>
            <a:endParaRPr lang="en-US" sz="2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2AC6F76-07EB-C149-D7BB-28F5B1FCC6F2}"/>
              </a:ext>
            </a:extLst>
          </p:cNvPr>
          <p:cNvGraphicFramePr>
            <a:graphicFrameLocks/>
          </p:cNvGraphicFramePr>
          <p:nvPr>
            <p:extLst>
              <p:ext uri="{D42A27DB-BD31-4B8C-83A1-F6EECF244321}">
                <p14:modId xmlns:p14="http://schemas.microsoft.com/office/powerpoint/2010/main" val="3268928603"/>
              </p:ext>
            </p:extLst>
          </p:nvPr>
        </p:nvGraphicFramePr>
        <p:xfrm>
          <a:off x="832427" y="2159292"/>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6474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9800B4-D27B-561E-45C0-02D9480DEA80}"/>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just"/>
            <a:r>
              <a:rPr lang="en-US" sz="3400" kern="1200" dirty="0">
                <a:latin typeface="Times"/>
                <a:cs typeface="Times"/>
              </a:rPr>
              <a:t>See </a:t>
            </a:r>
            <a:r>
              <a:rPr lang="en-US" sz="3400" i="1" kern="1200" dirty="0">
                <a:latin typeface="Times"/>
                <a:cs typeface="Times"/>
              </a:rPr>
              <a:t>OI European Grp. B.V.</a:t>
            </a:r>
            <a:r>
              <a:rPr lang="en-US" sz="3400" kern="1200" dirty="0">
                <a:latin typeface="Times"/>
                <a:cs typeface="Times"/>
              </a:rPr>
              <a:t> v. </a:t>
            </a:r>
            <a:r>
              <a:rPr lang="en-US" sz="3400" i="1" kern="1200" dirty="0">
                <a:latin typeface="Times"/>
                <a:cs typeface="Times"/>
              </a:rPr>
              <a:t>Bolivarian Republic of Venezuela Petroleos de Venezuela</a:t>
            </a:r>
            <a:r>
              <a:rPr lang="en-US" sz="3400" kern="1200" dirty="0">
                <a:latin typeface="Times"/>
                <a:cs typeface="Times"/>
              </a:rPr>
              <a:t>, 73 F.4th 157 (Third Circuit. 2023) (holding the denial of sovereign immunity was proper as the Venezuelan government exerted significant economic control over national oil company). </a:t>
            </a:r>
            <a:endParaRPr lang="en-US" dirty="0"/>
          </a:p>
          <a:p>
            <a:pPr algn="just"/>
            <a:endParaRPr lang="en-US" sz="3400" kern="1200" dirty="0">
              <a:latin typeface="Times"/>
              <a:cs typeface="Times"/>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8399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9EF166-D904-F4C9-1999-DF9FC8AF4DC5}"/>
              </a:ext>
            </a:extLst>
          </p:cNvPr>
          <p:cNvSpPr>
            <a:spLocks noGrp="1"/>
          </p:cNvSpPr>
          <p:nvPr>
            <p:ph type="title"/>
          </p:nvPr>
        </p:nvSpPr>
        <p:spPr>
          <a:xfrm>
            <a:off x="838200" y="365125"/>
            <a:ext cx="10515600" cy="1325563"/>
          </a:xfrm>
        </p:spPr>
        <p:txBody>
          <a:bodyPr>
            <a:normAutofit/>
          </a:bodyPr>
          <a:lstStyle/>
          <a:p>
            <a:pPr algn="just">
              <a:spcBef>
                <a:spcPts val="1000"/>
              </a:spcBef>
            </a:pPr>
            <a:r>
              <a:rPr lang="en-US" sz="2200" i="1" dirty="0">
                <a:latin typeface="Times New Roman"/>
                <a:cs typeface="Times New Roman"/>
              </a:rPr>
              <a:t>See </a:t>
            </a:r>
            <a:r>
              <a:rPr lang="en-US" sz="2200" dirty="0">
                <a:latin typeface="Times New Roman"/>
                <a:cs typeface="Times New Roman"/>
              </a:rPr>
              <a:t>OI European Grp. B.V. v. Bolivarian Republic of Venezuela Petroleos de Venezuela, 73 F.4th 157 (3rd Cir. 2023) (holding denial of sovereign immunity was proper as Venezuelan government exerted significant economic control over the national oil company). </a:t>
            </a:r>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9" name="Content Placeholder 2">
            <a:extLst>
              <a:ext uri="{FF2B5EF4-FFF2-40B4-BE49-F238E27FC236}">
                <a16:creationId xmlns:a16="http://schemas.microsoft.com/office/drawing/2014/main" id="{79E16A5F-75E4-1322-A472-C6E76E9380F9}"/>
              </a:ext>
            </a:extLst>
          </p:cNvPr>
          <p:cNvGraphicFramePr>
            <a:graphicFrameLocks/>
          </p:cNvGraphicFramePr>
          <p:nvPr>
            <p:extLst>
              <p:ext uri="{D42A27DB-BD31-4B8C-83A1-F6EECF244321}">
                <p14:modId xmlns:p14="http://schemas.microsoft.com/office/powerpoint/2010/main" val="4269557135"/>
              </p:ext>
            </p:extLst>
          </p:nvPr>
        </p:nvGraphicFramePr>
        <p:xfrm>
          <a:off x="745836" y="2014974"/>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8170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705579-E6FF-F5D8-EC35-22C89DDC1AF0}"/>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just"/>
            <a:r>
              <a:rPr lang="en-US" sz="3400" kern="1200" dirty="0">
                <a:latin typeface="Times New Roman"/>
                <a:cs typeface="Times New Roman"/>
              </a:rPr>
              <a:t>Allegations of Genocide Under the Convention on the Prevention and Punishment of the Crime of Genocide (Ukraine v. Russian Federation), Order, 2024 I.C.J. No. 182 (Feb. 2) hereinafter ICJ Allegations of Genocide.</a:t>
            </a:r>
            <a:endParaRPr lang="en-US" dirty="0">
              <a:latin typeface="Times New Roman"/>
              <a:cs typeface="Times New Roman"/>
            </a:endParaRPr>
          </a:p>
          <a:p>
            <a:pPr algn="ctr"/>
            <a:endParaRPr lang="en-US" sz="3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085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4C2A6E-1336-930C-F69E-F8AB0A5B3F27}"/>
              </a:ext>
            </a:extLst>
          </p:cNvPr>
          <p:cNvSpPr>
            <a:spLocks noGrp="1"/>
          </p:cNvSpPr>
          <p:nvPr>
            <p:ph type="title"/>
          </p:nvPr>
        </p:nvSpPr>
        <p:spPr>
          <a:xfrm>
            <a:off x="838200" y="365125"/>
            <a:ext cx="10515600" cy="1325563"/>
          </a:xfrm>
        </p:spPr>
        <p:txBody>
          <a:bodyPr>
            <a:normAutofit/>
          </a:bodyPr>
          <a:lstStyle/>
          <a:p>
            <a:pPr algn="just"/>
            <a:r>
              <a:rPr lang="en-US" sz="2600" dirty="0">
                <a:latin typeface="Times New Roman"/>
                <a:cs typeface="Times New Roman"/>
              </a:rPr>
              <a:t>Allegations of Genocide Under the Convention on the Prevention and Punishment of the Crime of Genocide (</a:t>
            </a:r>
            <a:r>
              <a:rPr lang="en-US" sz="2600" dirty="0" err="1">
                <a:latin typeface="Times New Roman"/>
                <a:cs typeface="Times New Roman"/>
              </a:rPr>
              <a:t>Ukr</a:t>
            </a:r>
            <a:r>
              <a:rPr lang="en-US" sz="2600" dirty="0">
                <a:latin typeface="Times New Roman"/>
                <a:cs typeface="Times New Roman"/>
              </a:rPr>
              <a:t>. v. Russ.), Order, 2024 I.C.J. No. 182 (Feb. 2) [hereinafter ICJ Allegations of Genocide].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BC16565-0B35-34AD-9A1C-BAB3557DD0A7}"/>
              </a:ext>
            </a:extLst>
          </p:cNvPr>
          <p:cNvSpPr>
            <a:spLocks noGrp="1"/>
          </p:cNvSpPr>
          <p:nvPr>
            <p:ph idx="1"/>
          </p:nvPr>
        </p:nvSpPr>
        <p:spPr>
          <a:xfrm>
            <a:off x="670420" y="5117201"/>
            <a:ext cx="10515600" cy="4251960"/>
          </a:xfrm>
        </p:spPr>
        <p:txBody>
          <a:bodyPr vert="horz" lIns="91440" tIns="45720" rIns="91440" bIns="45720" rtlCol="0" anchor="t">
            <a:normAutofit/>
          </a:bodyPr>
          <a:lstStyle/>
          <a:p>
            <a:endParaRPr lang="en-US" sz="2200">
              <a:latin typeface="Times New Roman"/>
              <a:cs typeface="Times New Roman"/>
            </a:endParaRPr>
          </a:p>
          <a:p>
            <a:endParaRPr lang="en-US" sz="2200">
              <a:latin typeface="Times New Roman"/>
              <a:cs typeface="Times New Roman"/>
            </a:endParaRPr>
          </a:p>
        </p:txBody>
      </p:sp>
      <p:graphicFrame>
        <p:nvGraphicFramePr>
          <p:cNvPr id="6" name="Content Placeholder 2">
            <a:extLst>
              <a:ext uri="{FF2B5EF4-FFF2-40B4-BE49-F238E27FC236}">
                <a16:creationId xmlns:a16="http://schemas.microsoft.com/office/drawing/2014/main" id="{579B2F7C-BF7B-ED95-0989-4F37331D4A59}"/>
              </a:ext>
            </a:extLst>
          </p:cNvPr>
          <p:cNvGraphicFramePr>
            <a:graphicFrameLocks/>
          </p:cNvGraphicFramePr>
          <p:nvPr>
            <p:extLst>
              <p:ext uri="{D42A27DB-BD31-4B8C-83A1-F6EECF244321}">
                <p14:modId xmlns:p14="http://schemas.microsoft.com/office/powerpoint/2010/main" val="117281350"/>
              </p:ext>
            </p:extLst>
          </p:nvPr>
        </p:nvGraphicFramePr>
        <p:xfrm>
          <a:off x="745836" y="2014974"/>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1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4371-172A-DA74-1C1E-AFC47FFE3101}"/>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dirty="0">
                <a:latin typeface="Times New Roman"/>
                <a:cs typeface="Times New Roman"/>
              </a:rPr>
              <a:t>Id at 2.</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154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CC13AA-EBE5-9BC4-9E84-03CD2DB0FFB8}"/>
              </a:ext>
            </a:extLst>
          </p:cNvPr>
          <p:cNvSpPr>
            <a:spLocks noGrp="1"/>
          </p:cNvSpPr>
          <p:nvPr>
            <p:ph type="title"/>
          </p:nvPr>
        </p:nvSpPr>
        <p:spPr>
          <a:xfrm>
            <a:off x="838200" y="365125"/>
            <a:ext cx="10515600" cy="1325563"/>
          </a:xfrm>
        </p:spPr>
        <p:txBody>
          <a:bodyPr>
            <a:normAutofit/>
          </a:bodyPr>
          <a:lstStyle/>
          <a:p>
            <a:pPr algn="just"/>
            <a:r>
              <a:rPr lang="en-US" sz="5400" i="1" dirty="0">
                <a:latin typeface="Times New Roman"/>
                <a:cs typeface="Times New Roman"/>
              </a:rPr>
              <a:t>Id.</a:t>
            </a:r>
            <a:r>
              <a:rPr lang="en-US" sz="5400" dirty="0">
                <a:latin typeface="Times New Roman"/>
                <a:cs typeface="Times New Roman"/>
              </a:rPr>
              <a:t> at 2.</a:t>
            </a:r>
            <a:endParaRPr lang="en-US"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6DBBDD8-E3A3-920F-841B-C09798AD4C6A}"/>
              </a:ext>
            </a:extLst>
          </p:cNvPr>
          <p:cNvSpPr>
            <a:spLocks noGrp="1"/>
          </p:cNvSpPr>
          <p:nvPr>
            <p:ph idx="1"/>
          </p:nvPr>
        </p:nvSpPr>
        <p:spPr>
          <a:xfrm>
            <a:off x="838200" y="1929384"/>
            <a:ext cx="10515600" cy="4251960"/>
          </a:xfrm>
        </p:spPr>
        <p:txBody>
          <a:bodyPr vert="horz" lIns="91440" tIns="45720" rIns="91440" bIns="45720" rtlCol="0" anchor="t">
            <a:normAutofit/>
          </a:bodyPr>
          <a:lstStyle/>
          <a:p>
            <a:endParaRPr lang="en-US" sz="2200">
              <a:latin typeface="Times New Roman"/>
              <a:cs typeface="Times New Roman"/>
            </a:endParaRPr>
          </a:p>
          <a:p>
            <a:endParaRPr lang="en-US" sz="2200">
              <a:latin typeface="Times New Roman"/>
              <a:cs typeface="Times New Roman"/>
            </a:endParaRPr>
          </a:p>
          <a:p>
            <a:endParaRPr lang="en-US" sz="2200"/>
          </a:p>
        </p:txBody>
      </p:sp>
      <p:graphicFrame>
        <p:nvGraphicFramePr>
          <p:cNvPr id="6" name="Content Placeholder 2">
            <a:extLst>
              <a:ext uri="{FF2B5EF4-FFF2-40B4-BE49-F238E27FC236}">
                <a16:creationId xmlns:a16="http://schemas.microsoft.com/office/drawing/2014/main" id="{91A5CED6-FADE-B3F0-238C-173F6F72D7F7}"/>
              </a:ext>
            </a:extLst>
          </p:cNvPr>
          <p:cNvGraphicFramePr>
            <a:graphicFrameLocks/>
          </p:cNvGraphicFramePr>
          <p:nvPr>
            <p:extLst>
              <p:ext uri="{D42A27DB-BD31-4B8C-83A1-F6EECF244321}">
                <p14:modId xmlns:p14="http://schemas.microsoft.com/office/powerpoint/2010/main" val="3544150999"/>
              </p:ext>
            </p:extLst>
          </p:nvPr>
        </p:nvGraphicFramePr>
        <p:xfrm>
          <a:off x="745836" y="2014974"/>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9460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4F028D-F668-AA1F-F01F-F314DBC847A2}"/>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just"/>
            <a:r>
              <a:rPr lang="en-US" sz="2900" kern="1200" dirty="0">
                <a:latin typeface="Times New Roman"/>
                <a:cs typeface="Times New Roman"/>
              </a:rPr>
              <a:t>The Democratic Republic of Congo has faced ongoing conflict and violence, with political tensions, historical conflicts, mining operations, and involvement of foreign powers contributing to a complex and deadly situation. Center for Preventive Action, </a:t>
            </a:r>
            <a:r>
              <a:rPr lang="en-US" sz="2900" i="1" kern="1200" dirty="0">
                <a:latin typeface="Times New Roman"/>
                <a:cs typeface="Times New Roman"/>
              </a:rPr>
              <a:t>Conflict in the Democratic Republic of Congo</a:t>
            </a:r>
            <a:r>
              <a:rPr lang="en-US" sz="2900" kern="1200" dirty="0">
                <a:latin typeface="Times New Roman"/>
                <a:cs typeface="Times New Roman"/>
              </a:rPr>
              <a:t>, </a:t>
            </a:r>
            <a:r>
              <a:rPr lang="en-US" sz="2900" kern="1200" cap="small" dirty="0">
                <a:latin typeface="Times New Roman"/>
                <a:cs typeface="Times New Roman"/>
              </a:rPr>
              <a:t>Council on Foreign </a:t>
            </a:r>
            <a:r>
              <a:rPr lang="en-US" sz="2900" kern="1200" cap="small" dirty="0" err="1">
                <a:latin typeface="Times New Roman"/>
                <a:cs typeface="Times New Roman"/>
              </a:rPr>
              <a:t>Rels</a:t>
            </a:r>
            <a:r>
              <a:rPr lang="en-US" sz="2900" kern="1200" cap="small" dirty="0">
                <a:latin typeface="Times New Roman"/>
                <a:cs typeface="Times New Roman"/>
              </a:rPr>
              <a:t>.</a:t>
            </a:r>
            <a:r>
              <a:rPr lang="en-US" sz="2900" kern="1200" dirty="0">
                <a:latin typeface="Times New Roman"/>
                <a:cs typeface="Times New Roman"/>
              </a:rPr>
              <a:t> (Dec. 18, 2023), https://www.cfr.org/global-conflict-tracker/conflict/violence-democratic-republic-congo.</a:t>
            </a:r>
            <a:endParaRPr lang="en-US" dirty="0">
              <a:latin typeface="Times New Roman"/>
              <a:cs typeface="Times New Roman"/>
            </a:endParaRPr>
          </a:p>
          <a:p>
            <a:pPr algn="ctr"/>
            <a:endParaRPr lang="en-US" sz="29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640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5DBB56-5E63-1767-EAB1-195D0AD75015}"/>
              </a:ext>
            </a:extLst>
          </p:cNvPr>
          <p:cNvSpPr>
            <a:spLocks noGrp="1"/>
          </p:cNvSpPr>
          <p:nvPr>
            <p:ph type="title"/>
          </p:nvPr>
        </p:nvSpPr>
        <p:spPr>
          <a:xfrm>
            <a:off x="838200" y="365125"/>
            <a:ext cx="10515600" cy="1325563"/>
          </a:xfrm>
        </p:spPr>
        <p:txBody>
          <a:bodyPr>
            <a:normAutofit/>
          </a:bodyPr>
          <a:lstStyle/>
          <a:p>
            <a:pPr>
              <a:spcBef>
                <a:spcPts val="1000"/>
              </a:spcBef>
            </a:pPr>
            <a:r>
              <a:rPr lang="en-US" sz="1800" dirty="0">
                <a:latin typeface="Times New Roman"/>
                <a:cs typeface="Times New Roman"/>
              </a:rPr>
              <a:t>The Democratic Republic of Congo has faced ongoing conflict and violence, with political tensions, historical conflicts, mining operations, and involvement of foreign powers contributing to a complex and deadly situation. Center for Preventive Action, </a:t>
            </a:r>
            <a:r>
              <a:rPr lang="en-US" sz="1800" i="1" dirty="0">
                <a:latin typeface="Times New Roman"/>
                <a:cs typeface="Times New Roman"/>
              </a:rPr>
              <a:t>Conflict in the Democratic Republic of Congo</a:t>
            </a:r>
            <a:r>
              <a:rPr lang="en-US" sz="1800" dirty="0">
                <a:latin typeface="Times New Roman"/>
                <a:cs typeface="Times New Roman"/>
              </a:rPr>
              <a:t>, </a:t>
            </a:r>
            <a:r>
              <a:rPr lang="en-US" sz="1800" cap="small" dirty="0">
                <a:latin typeface="Times New Roman"/>
                <a:cs typeface="Times New Roman"/>
              </a:rPr>
              <a:t>Council on Foreign </a:t>
            </a:r>
            <a:r>
              <a:rPr lang="en-US" sz="1800" cap="small" dirty="0" err="1">
                <a:latin typeface="Times New Roman"/>
                <a:cs typeface="Times New Roman"/>
              </a:rPr>
              <a:t>Rels</a:t>
            </a:r>
            <a:r>
              <a:rPr lang="en-US" sz="1800" cap="small" dirty="0">
                <a:latin typeface="Times New Roman"/>
                <a:cs typeface="Times New Roman"/>
              </a:rPr>
              <a:t>.</a:t>
            </a:r>
            <a:r>
              <a:rPr lang="en-US" sz="1800" dirty="0">
                <a:latin typeface="Times New Roman"/>
                <a:cs typeface="Times New Roman"/>
              </a:rPr>
              <a:t> (Dec. 18, 2023), https://www.cfr.org/global-conflict-tracker/conflict/violence-democratic-republic-congo.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BAF31108-A1B1-FDFE-5A71-F9AAE90B7310}"/>
              </a:ext>
            </a:extLst>
          </p:cNvPr>
          <p:cNvGraphicFramePr>
            <a:graphicFrameLocks/>
          </p:cNvGraphicFramePr>
          <p:nvPr>
            <p:extLst>
              <p:ext uri="{D42A27DB-BD31-4B8C-83A1-F6EECF244321}">
                <p14:modId xmlns:p14="http://schemas.microsoft.com/office/powerpoint/2010/main" val="1827071329"/>
              </p:ext>
            </p:extLst>
          </p:nvPr>
        </p:nvGraphicFramePr>
        <p:xfrm>
          <a:off x="745836" y="2014974"/>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828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179ECB-E708-C842-8CD1-845823022EB4}"/>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just"/>
            <a:r>
              <a:rPr lang="en-US" sz="7200" kern="1200" dirty="0">
                <a:latin typeface="Times New Roman"/>
                <a:cs typeface="Times New Roman"/>
              </a:rPr>
              <a:t>ICJ Allegations of Genocide, supra note 6 at 1.</a:t>
            </a:r>
            <a:endParaRPr lang="en-US"/>
          </a:p>
          <a:p>
            <a:pPr algn="just"/>
            <a:endParaRPr lang="en-US" sz="7200" kern="1200" dirty="0">
              <a:latin typeface="Times New Roman"/>
              <a:cs typeface="Times New Roman"/>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4527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2C2892-339E-858F-F8D1-28FDCB0C7314}"/>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Access Mock Cite Check</a:t>
            </a:r>
          </a:p>
        </p:txBody>
      </p:sp>
      <p:pic>
        <p:nvPicPr>
          <p:cNvPr id="4" name="Content Placeholder 3" descr="A qr code with a black and white background&#10;&#10;Description automatically generated">
            <a:extLst>
              <a:ext uri="{FF2B5EF4-FFF2-40B4-BE49-F238E27FC236}">
                <a16:creationId xmlns:a16="http://schemas.microsoft.com/office/drawing/2014/main" id="{EB94E253-072A-5B94-4277-0EE83CF3422B}"/>
              </a:ext>
            </a:extLst>
          </p:cNvPr>
          <p:cNvPicPr>
            <a:picLocks noChangeAspect="1"/>
          </p:cNvPicPr>
          <p:nvPr/>
        </p:nvPicPr>
        <p:blipFill rotWithShape="1">
          <a:blip r:embed="rId2"/>
          <a:srcRect l="654" r="-3" b="-3"/>
          <a:stretch/>
        </p:blipFill>
        <p:spPr>
          <a:xfrm>
            <a:off x="5383306" y="643466"/>
            <a:ext cx="5568719" cy="5568739"/>
          </a:xfrm>
          <a:prstGeom prst="rect">
            <a:avLst/>
          </a:prstGeom>
        </p:spPr>
      </p:pic>
    </p:spTree>
    <p:extLst>
      <p:ext uri="{BB962C8B-B14F-4D97-AF65-F5344CB8AC3E}">
        <p14:creationId xmlns:p14="http://schemas.microsoft.com/office/powerpoint/2010/main" val="1257883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C74DBE-4BB9-E861-37E3-689B453C349C}"/>
              </a:ext>
            </a:extLst>
          </p:cNvPr>
          <p:cNvSpPr>
            <a:spLocks noGrp="1"/>
          </p:cNvSpPr>
          <p:nvPr>
            <p:ph type="title"/>
          </p:nvPr>
        </p:nvSpPr>
        <p:spPr>
          <a:xfrm>
            <a:off x="838200" y="365125"/>
            <a:ext cx="10515600" cy="1325563"/>
          </a:xfrm>
        </p:spPr>
        <p:txBody>
          <a:bodyPr>
            <a:normAutofit/>
          </a:bodyPr>
          <a:lstStyle/>
          <a:p>
            <a:pPr>
              <a:spcBef>
                <a:spcPts val="1000"/>
              </a:spcBef>
            </a:pPr>
            <a:r>
              <a:rPr lang="en-US" sz="4200">
                <a:latin typeface="Times New Roman"/>
                <a:cs typeface="Times New Roman"/>
              </a:rPr>
              <a:t>ICJ Allegations of Genocide, </a:t>
            </a:r>
            <a:r>
              <a:rPr lang="en-US" sz="4200" i="1">
                <a:latin typeface="Times New Roman"/>
                <a:cs typeface="Times New Roman"/>
              </a:rPr>
              <a:t>supra</a:t>
            </a:r>
            <a:r>
              <a:rPr lang="en-US" sz="4200">
                <a:latin typeface="Times New Roman"/>
                <a:cs typeface="Times New Roman"/>
              </a:rPr>
              <a:t> note 6, at 1.</a:t>
            </a:r>
            <a:endParaRPr lang="en-US"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36AF9CF-813F-79BE-EA8C-FE36AB0C41F4}"/>
              </a:ext>
            </a:extLst>
          </p:cNvPr>
          <p:cNvGraphicFramePr>
            <a:graphicFrameLocks/>
          </p:cNvGraphicFramePr>
          <p:nvPr>
            <p:extLst>
              <p:ext uri="{D42A27DB-BD31-4B8C-83A1-F6EECF244321}">
                <p14:modId xmlns:p14="http://schemas.microsoft.com/office/powerpoint/2010/main" val="3852527011"/>
              </p:ext>
            </p:extLst>
          </p:nvPr>
        </p:nvGraphicFramePr>
        <p:xfrm>
          <a:off x="722745" y="2061420"/>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379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F100BA-7752-5FB0-2970-4FC7875730DA}"/>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just"/>
            <a:r>
              <a:rPr lang="en-US" sz="3400" i="1" kern="1200" dirty="0">
                <a:latin typeface="Times New Roman"/>
                <a:cs typeface="Times New Roman"/>
              </a:rPr>
              <a:t>See </a:t>
            </a:r>
            <a:r>
              <a:rPr lang="en-US" sz="3400" kern="1200" err="1">
                <a:latin typeface="Times New Roman"/>
                <a:cs typeface="Times New Roman"/>
              </a:rPr>
              <a:t>Deribe</a:t>
            </a:r>
            <a:r>
              <a:rPr lang="en-US" sz="3400" kern="1200" dirty="0">
                <a:latin typeface="Times New Roman"/>
                <a:cs typeface="Times New Roman"/>
              </a:rPr>
              <a:t> Kaske </a:t>
            </a:r>
            <a:r>
              <a:rPr lang="en-US" sz="3400" kern="1200" err="1">
                <a:latin typeface="Times New Roman"/>
                <a:cs typeface="Times New Roman"/>
              </a:rPr>
              <a:t>Kacharo</a:t>
            </a:r>
            <a:r>
              <a:rPr lang="en-US" sz="3400" kern="1200" dirty="0">
                <a:latin typeface="Times New Roman"/>
                <a:cs typeface="Times New Roman"/>
              </a:rPr>
              <a:t>, Emebet Teshome &amp; Tesfaye </a:t>
            </a:r>
            <a:r>
              <a:rPr lang="en-US" sz="3400" kern="1200" err="1">
                <a:latin typeface="Times New Roman"/>
                <a:cs typeface="Times New Roman"/>
              </a:rPr>
              <a:t>Woltamo</a:t>
            </a:r>
            <a:r>
              <a:rPr lang="en-US" sz="3400" kern="1200" dirty="0">
                <a:latin typeface="Times New Roman"/>
                <a:cs typeface="Times New Roman"/>
              </a:rPr>
              <a:t> (2022) Safety and security of women and girls in public transport, Urban, Planning and Transport Research, 10:1, 1-19, DOI: 10.1080/21650020.2022.2027268, for a feminist perspective on public transportation.</a:t>
            </a:r>
            <a:endParaRPr lang="en-US"/>
          </a:p>
          <a:p>
            <a:pPr algn="just"/>
            <a:endParaRPr lang="en-US" sz="3400" kern="1200" dirty="0">
              <a:latin typeface="Times New Roman"/>
              <a:cs typeface="Times New Roman"/>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97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D74913-D678-C03F-49C9-9CE50146EA70}"/>
              </a:ext>
            </a:extLst>
          </p:cNvPr>
          <p:cNvSpPr>
            <a:spLocks noGrp="1"/>
          </p:cNvSpPr>
          <p:nvPr>
            <p:ph type="title"/>
          </p:nvPr>
        </p:nvSpPr>
        <p:spPr>
          <a:xfrm>
            <a:off x="838200" y="365125"/>
            <a:ext cx="10515600" cy="1325563"/>
          </a:xfrm>
        </p:spPr>
        <p:txBody>
          <a:bodyPr>
            <a:normAutofit/>
          </a:bodyPr>
          <a:lstStyle/>
          <a:p>
            <a:r>
              <a:rPr lang="en-US" sz="2600" dirty="0">
                <a:latin typeface="Times New Roman"/>
                <a:cs typeface="Times New Roman"/>
              </a:rPr>
              <a:t>See </a:t>
            </a:r>
            <a:r>
              <a:rPr lang="en-US" sz="2600" dirty="0" err="1">
                <a:latin typeface="Times New Roman"/>
                <a:cs typeface="Times New Roman"/>
              </a:rPr>
              <a:t>Deribe</a:t>
            </a:r>
            <a:r>
              <a:rPr lang="en-US" sz="2600" dirty="0">
                <a:latin typeface="Times New Roman"/>
                <a:cs typeface="Times New Roman"/>
              </a:rPr>
              <a:t> Kaske </a:t>
            </a:r>
            <a:r>
              <a:rPr lang="en-US" sz="2600" dirty="0" err="1">
                <a:latin typeface="Times New Roman"/>
                <a:cs typeface="Times New Roman"/>
              </a:rPr>
              <a:t>Kacharo</a:t>
            </a:r>
            <a:r>
              <a:rPr lang="en-US" sz="2600" dirty="0">
                <a:latin typeface="Times New Roman"/>
                <a:cs typeface="Times New Roman"/>
              </a:rPr>
              <a:t> et al., </a:t>
            </a:r>
            <a:r>
              <a:rPr lang="en-US" sz="2600" i="1" dirty="0">
                <a:latin typeface="Times New Roman"/>
                <a:cs typeface="Times New Roman"/>
              </a:rPr>
              <a:t>Safety and Security of Women and Girls in Public Transport</a:t>
            </a:r>
            <a:r>
              <a:rPr lang="en-US" sz="2600" dirty="0">
                <a:latin typeface="Times New Roman"/>
                <a:cs typeface="Times New Roman"/>
              </a:rPr>
              <a:t>, 10 </a:t>
            </a:r>
            <a:r>
              <a:rPr lang="en-US" sz="2600" cap="small" dirty="0">
                <a:latin typeface="Times New Roman"/>
                <a:cs typeface="Times New Roman"/>
              </a:rPr>
              <a:t>Urban, Planning &amp;Transp. </a:t>
            </a:r>
            <a:r>
              <a:rPr lang="en-US" sz="2600" cap="small" dirty="0" err="1">
                <a:latin typeface="Times New Roman"/>
                <a:cs typeface="Times New Roman"/>
              </a:rPr>
              <a:t>Rsch</a:t>
            </a:r>
            <a:r>
              <a:rPr lang="en-US" sz="2600" cap="small" dirty="0">
                <a:latin typeface="Times New Roman"/>
                <a:cs typeface="Times New Roman"/>
              </a:rPr>
              <a:t> 1</a:t>
            </a:r>
            <a:r>
              <a:rPr lang="en-US" sz="2600" dirty="0">
                <a:latin typeface="Times New Roman"/>
                <a:cs typeface="Times New Roman"/>
              </a:rPr>
              <a:t> for a feminist perspective on public transportation.</a:t>
            </a:r>
            <a:endParaRPr lang="en-US" sz="2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5C11389-02F2-3679-9A9C-5CD695385AD2}"/>
              </a:ext>
            </a:extLst>
          </p:cNvPr>
          <p:cNvSpPr>
            <a:spLocks noGrp="1"/>
          </p:cNvSpPr>
          <p:nvPr>
            <p:ph idx="1"/>
          </p:nvPr>
        </p:nvSpPr>
        <p:spPr>
          <a:xfrm>
            <a:off x="838200" y="1929384"/>
            <a:ext cx="10515600" cy="4251960"/>
          </a:xfrm>
        </p:spPr>
        <p:txBody>
          <a:bodyPr vert="horz" lIns="91440" tIns="45720" rIns="91440" bIns="45720" rtlCol="0" anchor="t">
            <a:normAutofit/>
          </a:bodyPr>
          <a:lstStyle/>
          <a:p>
            <a:endParaRPr lang="en-US" sz="2200">
              <a:latin typeface="Times New Roman"/>
              <a:cs typeface="Times New Roman"/>
            </a:endParaRPr>
          </a:p>
          <a:p>
            <a:endParaRPr lang="en-US" sz="2200" dirty="0">
              <a:latin typeface="Times New Roman"/>
              <a:cs typeface="Times New Roman"/>
            </a:endParaRPr>
          </a:p>
        </p:txBody>
      </p:sp>
      <p:graphicFrame>
        <p:nvGraphicFramePr>
          <p:cNvPr id="5" name="Content Placeholder 2">
            <a:extLst>
              <a:ext uri="{FF2B5EF4-FFF2-40B4-BE49-F238E27FC236}">
                <a16:creationId xmlns:a16="http://schemas.microsoft.com/office/drawing/2014/main" id="{B14772FF-53AC-A7DD-DF9E-CAAF305E59F7}"/>
              </a:ext>
            </a:extLst>
          </p:cNvPr>
          <p:cNvGraphicFramePr>
            <a:graphicFrameLocks/>
          </p:cNvGraphicFramePr>
          <p:nvPr>
            <p:extLst>
              <p:ext uri="{D42A27DB-BD31-4B8C-83A1-F6EECF244321}">
                <p14:modId xmlns:p14="http://schemas.microsoft.com/office/powerpoint/2010/main" val="1540344225"/>
              </p:ext>
            </p:extLst>
          </p:nvPr>
        </p:nvGraphicFramePr>
        <p:xfrm>
          <a:off x="838200" y="2021011"/>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6437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16F349-1438-1204-E171-0F7CAA897529}"/>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Access Answer Key</a:t>
            </a:r>
          </a:p>
        </p:txBody>
      </p:sp>
      <p:pic>
        <p:nvPicPr>
          <p:cNvPr id="4" name="Content Placeholder 3" descr="A qr code on a white background&#10;&#10;Description automatically generated">
            <a:extLst>
              <a:ext uri="{FF2B5EF4-FFF2-40B4-BE49-F238E27FC236}">
                <a16:creationId xmlns:a16="http://schemas.microsoft.com/office/drawing/2014/main" id="{37012F7B-DB52-9FF6-0382-9D074ED5FC43}"/>
              </a:ext>
            </a:extLst>
          </p:cNvPr>
          <p:cNvPicPr>
            <a:picLocks noGrp="1" noChangeAspect="1"/>
          </p:cNvPicPr>
          <p:nvPr>
            <p:ph idx="1"/>
          </p:nvPr>
        </p:nvPicPr>
        <p:blipFill>
          <a:blip r:embed="rId2"/>
          <a:stretch>
            <a:fillRect/>
          </a:stretch>
        </p:blipFill>
        <p:spPr>
          <a:xfrm>
            <a:off x="5383296" y="643466"/>
            <a:ext cx="5568739" cy="5568739"/>
          </a:xfrm>
          <a:prstGeom prst="rect">
            <a:avLst/>
          </a:prstGeom>
        </p:spPr>
      </p:pic>
    </p:spTree>
    <p:extLst>
      <p:ext uri="{BB962C8B-B14F-4D97-AF65-F5344CB8AC3E}">
        <p14:creationId xmlns:p14="http://schemas.microsoft.com/office/powerpoint/2010/main" val="1103021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4C84632-0CB4-6078-0B76-9656CCF4A13E}"/>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Research Essay</a:t>
            </a:r>
          </a:p>
        </p:txBody>
      </p:sp>
      <p:graphicFrame>
        <p:nvGraphicFramePr>
          <p:cNvPr id="5" name="Content Placeholder 2">
            <a:extLst>
              <a:ext uri="{FF2B5EF4-FFF2-40B4-BE49-F238E27FC236}">
                <a16:creationId xmlns:a16="http://schemas.microsoft.com/office/drawing/2014/main" id="{60E90CF6-C1E3-859B-C667-603BA28D15EF}"/>
              </a:ext>
            </a:extLst>
          </p:cNvPr>
          <p:cNvGraphicFramePr>
            <a:graphicFrameLocks noGrp="1"/>
          </p:cNvGraphicFramePr>
          <p:nvPr>
            <p:ph idx="1"/>
            <p:extLst>
              <p:ext uri="{D42A27DB-BD31-4B8C-83A1-F6EECF244321}">
                <p14:modId xmlns:p14="http://schemas.microsoft.com/office/powerpoint/2010/main" val="148554051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1366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FBA97-2291-0910-D12D-E634C0D8BA7C}"/>
              </a:ext>
            </a:extLst>
          </p:cNvPr>
          <p:cNvSpPr>
            <a:spLocks noGrp="1"/>
          </p:cNvSpPr>
          <p:nvPr>
            <p:ph type="title"/>
          </p:nvPr>
        </p:nvSpPr>
        <p:spPr/>
        <p:txBody>
          <a:bodyPr/>
          <a:lstStyle/>
          <a:p>
            <a:r>
              <a:rPr lang="en-US" dirty="0"/>
              <a:t>Research Essay Structure</a:t>
            </a:r>
          </a:p>
        </p:txBody>
      </p:sp>
      <p:graphicFrame>
        <p:nvGraphicFramePr>
          <p:cNvPr id="5" name="Content Placeholder 2">
            <a:extLst>
              <a:ext uri="{FF2B5EF4-FFF2-40B4-BE49-F238E27FC236}">
                <a16:creationId xmlns:a16="http://schemas.microsoft.com/office/drawing/2014/main" id="{3D53291F-C07F-D981-DD29-594319278F9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6910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2EBFA83-D4DB-4CA0-B229-9E44634D7F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6" name="Rectangle 25">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6A515A1-4D80-430E-BE0A-71A290516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206EA84D-B343-392D-0049-710C92524DF7}"/>
              </a:ext>
            </a:extLst>
          </p:cNvPr>
          <p:cNvSpPr>
            <a:spLocks noGrp="1"/>
          </p:cNvSpPr>
          <p:nvPr>
            <p:ph type="title"/>
          </p:nvPr>
        </p:nvSpPr>
        <p:spPr>
          <a:xfrm>
            <a:off x="6597016" y="905011"/>
            <a:ext cx="4589328" cy="1889135"/>
          </a:xfrm>
        </p:spPr>
        <p:txBody>
          <a:bodyPr anchor="b">
            <a:normAutofit/>
          </a:bodyPr>
          <a:lstStyle/>
          <a:p>
            <a:r>
              <a:rPr lang="en-US" sz="4800"/>
              <a:t>Picking a Topic</a:t>
            </a:r>
          </a:p>
        </p:txBody>
      </p:sp>
      <p:sp>
        <p:nvSpPr>
          <p:cNvPr id="3" name="Content Placeholder 2">
            <a:extLst>
              <a:ext uri="{FF2B5EF4-FFF2-40B4-BE49-F238E27FC236}">
                <a16:creationId xmlns:a16="http://schemas.microsoft.com/office/drawing/2014/main" id="{DD91325B-50CB-1B2D-943F-DDBF0B932130}"/>
              </a:ext>
            </a:extLst>
          </p:cNvPr>
          <p:cNvSpPr>
            <a:spLocks noGrp="1"/>
          </p:cNvSpPr>
          <p:nvPr>
            <p:ph idx="1"/>
          </p:nvPr>
        </p:nvSpPr>
        <p:spPr>
          <a:xfrm>
            <a:off x="6597016" y="2965592"/>
            <a:ext cx="4589328" cy="2987397"/>
          </a:xfrm>
        </p:spPr>
        <p:txBody>
          <a:bodyPr vert="horz" lIns="91440" tIns="45720" rIns="91440" bIns="45720" rtlCol="0" anchor="t">
            <a:normAutofit/>
          </a:bodyPr>
          <a:lstStyle/>
          <a:p>
            <a:r>
              <a:rPr lang="en-US" sz="1800" dirty="0"/>
              <a:t>Social Media (TikTok, Twitter, Facebook, Instagram, YouTube, etc.)</a:t>
            </a:r>
          </a:p>
          <a:p>
            <a:r>
              <a:rPr lang="en-US" sz="1800" dirty="0"/>
              <a:t>News Media (New York Times, BBC, Aljazeera, etc.)</a:t>
            </a:r>
          </a:p>
          <a:p>
            <a:r>
              <a:rPr lang="en-US" sz="1800" dirty="0"/>
              <a:t>Council of Foreign Affairs</a:t>
            </a:r>
          </a:p>
          <a:p>
            <a:r>
              <a:rPr lang="en-US" sz="1800" dirty="0"/>
              <a:t>Examples</a:t>
            </a:r>
          </a:p>
          <a:p>
            <a:pPr lvl="1">
              <a:buFont typeface="Courier New" panose="020B0604020202020204" pitchFamily="34" charset="0"/>
              <a:buChar char="o"/>
            </a:pPr>
            <a:r>
              <a:rPr lang="en-US" sz="1400" dirty="0"/>
              <a:t>TikTok Ban</a:t>
            </a:r>
          </a:p>
          <a:p>
            <a:pPr lvl="1">
              <a:buFont typeface="Courier New" panose="020B0604020202020204" pitchFamily="34" charset="0"/>
              <a:buChar char="o"/>
            </a:pPr>
            <a:r>
              <a:rPr lang="en-US" sz="1400" dirty="0">
                <a:solidFill>
                  <a:srgbClr val="212529"/>
                </a:solidFill>
                <a:latin typeface="Aptos"/>
                <a:cs typeface="Times New Roman"/>
              </a:rPr>
              <a:t>Japan high court finds restrictions on "same-sex" marriage unconstitutional</a:t>
            </a:r>
          </a:p>
          <a:p>
            <a:pPr lvl="1">
              <a:buFont typeface="Courier New" panose="020B0604020202020204" pitchFamily="34" charset="0"/>
              <a:buChar char="o"/>
            </a:pPr>
            <a:r>
              <a:rPr lang="en-US" sz="1400" dirty="0">
                <a:solidFill>
                  <a:srgbClr val="212529"/>
                </a:solidFill>
                <a:latin typeface="Aptos"/>
                <a:cs typeface="Times New Roman"/>
              </a:rPr>
              <a:t>Haiti's Prime Minister resigned</a:t>
            </a:r>
          </a:p>
          <a:p>
            <a:pPr lvl="1">
              <a:buFont typeface="Courier New" panose="020B0604020202020204" pitchFamily="34" charset="0"/>
              <a:buChar char="o"/>
            </a:pPr>
            <a:endParaRPr lang="en-US" sz="1400" dirty="0">
              <a:solidFill>
                <a:srgbClr val="212529"/>
              </a:solidFill>
              <a:latin typeface="Aptos"/>
              <a:cs typeface="Times New Roman"/>
            </a:endParaRPr>
          </a:p>
          <a:p>
            <a:pPr lvl="1"/>
            <a:endParaRPr lang="en-US" sz="1400" dirty="0">
              <a:solidFill>
                <a:srgbClr val="212529"/>
              </a:solidFill>
              <a:latin typeface="Times New Roman"/>
              <a:cs typeface="Times New Roman"/>
            </a:endParaRPr>
          </a:p>
          <a:p>
            <a:pPr marL="0" indent="0">
              <a:buNone/>
            </a:pPr>
            <a:endParaRPr lang="en-US" sz="1800">
              <a:solidFill>
                <a:srgbClr val="000000"/>
              </a:solidFill>
              <a:latin typeface="Aptos" panose="020B0004020202020204"/>
              <a:cs typeface="Times New Roman"/>
            </a:endParaRPr>
          </a:p>
        </p:txBody>
      </p:sp>
      <p:pic>
        <p:nvPicPr>
          <p:cNvPr id="5" name="Online Media 4" title="Top U.S. &amp; World Headlines — March 19, 2024">
            <a:hlinkClick r:id="" action="ppaction://media"/>
            <a:extLst>
              <a:ext uri="{FF2B5EF4-FFF2-40B4-BE49-F238E27FC236}">
                <a16:creationId xmlns:a16="http://schemas.microsoft.com/office/drawing/2014/main" id="{09A0966B-2CDB-3D85-9D77-BF8C8C8FB1CD}"/>
              </a:ext>
            </a:extLst>
          </p:cNvPr>
          <p:cNvPicPr>
            <a:picLocks noRot="1" noChangeAspect="1"/>
          </p:cNvPicPr>
          <p:nvPr>
            <a:videoFile r:link="rId1"/>
          </p:nvPr>
        </p:nvPicPr>
        <p:blipFill>
          <a:blip r:embed="rId4"/>
          <a:stretch>
            <a:fillRect/>
          </a:stretch>
        </p:blipFill>
        <p:spPr>
          <a:xfrm>
            <a:off x="1001695" y="2098496"/>
            <a:ext cx="4736335" cy="2661008"/>
          </a:xfrm>
          <a:prstGeom prst="rect">
            <a:avLst/>
          </a:prstGeom>
        </p:spPr>
      </p:pic>
    </p:spTree>
    <p:extLst>
      <p:ext uri="{BB962C8B-B14F-4D97-AF65-F5344CB8AC3E}">
        <p14:creationId xmlns:p14="http://schemas.microsoft.com/office/powerpoint/2010/main" val="2595978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EF8C1-22DD-DE38-F5A6-EA3554B2429B}"/>
              </a:ext>
            </a:extLst>
          </p:cNvPr>
          <p:cNvSpPr>
            <a:spLocks noGrp="1"/>
          </p:cNvSpPr>
          <p:nvPr>
            <p:ph type="title"/>
          </p:nvPr>
        </p:nvSpPr>
        <p:spPr/>
        <p:txBody>
          <a:bodyPr/>
          <a:lstStyle/>
          <a:p>
            <a:r>
              <a:rPr lang="en-US" dirty="0"/>
              <a:t>How to Write Essay</a:t>
            </a:r>
          </a:p>
        </p:txBody>
      </p:sp>
      <p:graphicFrame>
        <p:nvGraphicFramePr>
          <p:cNvPr id="5" name="Content Placeholder 2">
            <a:extLst>
              <a:ext uri="{FF2B5EF4-FFF2-40B4-BE49-F238E27FC236}">
                <a16:creationId xmlns:a16="http://schemas.microsoft.com/office/drawing/2014/main" id="{AA36AA42-B544-1AA9-0493-8E137D43A7A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Arrow: Curved Left 16">
            <a:extLst>
              <a:ext uri="{FF2B5EF4-FFF2-40B4-BE49-F238E27FC236}">
                <a16:creationId xmlns:a16="http://schemas.microsoft.com/office/drawing/2014/main" id="{733CCB3B-7C8E-EFBF-945B-1224F72695D5}"/>
              </a:ext>
            </a:extLst>
          </p:cNvPr>
          <p:cNvSpPr/>
          <p:nvPr/>
        </p:nvSpPr>
        <p:spPr>
          <a:xfrm rot="5400000">
            <a:off x="2130136" y="4208317"/>
            <a:ext cx="658090" cy="1437409"/>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Arrow: Curved Left 28">
            <a:extLst>
              <a:ext uri="{FF2B5EF4-FFF2-40B4-BE49-F238E27FC236}">
                <a16:creationId xmlns:a16="http://schemas.microsoft.com/office/drawing/2014/main" id="{74F819E0-5E93-ADB0-D0BB-BE2D7C40A243}"/>
              </a:ext>
            </a:extLst>
          </p:cNvPr>
          <p:cNvSpPr/>
          <p:nvPr/>
        </p:nvSpPr>
        <p:spPr>
          <a:xfrm rot="-5400000">
            <a:off x="2130135" y="2230541"/>
            <a:ext cx="658090" cy="1437409"/>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59914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404C68-408A-B7F2-5D12-D5B665464641}"/>
              </a:ext>
            </a:extLst>
          </p:cNvPr>
          <p:cNvSpPr>
            <a:spLocks noGrp="1"/>
          </p:cNvSpPr>
          <p:nvPr>
            <p:ph type="title"/>
          </p:nvPr>
        </p:nvSpPr>
        <p:spPr>
          <a:xfrm>
            <a:off x="761800" y="762001"/>
            <a:ext cx="5334197" cy="1708242"/>
          </a:xfrm>
        </p:spPr>
        <p:txBody>
          <a:bodyPr anchor="ctr">
            <a:normAutofit/>
          </a:bodyPr>
          <a:lstStyle/>
          <a:p>
            <a:r>
              <a:rPr lang="en-US" sz="4000"/>
              <a:t>Diversity/Personal Statement</a:t>
            </a:r>
          </a:p>
        </p:txBody>
      </p:sp>
      <p:sp>
        <p:nvSpPr>
          <p:cNvPr id="15" name="Content Placeholder 2">
            <a:extLst>
              <a:ext uri="{FF2B5EF4-FFF2-40B4-BE49-F238E27FC236}">
                <a16:creationId xmlns:a16="http://schemas.microsoft.com/office/drawing/2014/main" id="{94DB583F-28F6-7DB0-B6A1-A65B42A28BB1}"/>
              </a:ext>
            </a:extLst>
          </p:cNvPr>
          <p:cNvSpPr>
            <a:spLocks noGrp="1"/>
          </p:cNvSpPr>
          <p:nvPr>
            <p:ph idx="1"/>
          </p:nvPr>
        </p:nvSpPr>
        <p:spPr>
          <a:xfrm>
            <a:off x="761800" y="2470244"/>
            <a:ext cx="5334197" cy="3769835"/>
          </a:xfrm>
        </p:spPr>
        <p:txBody>
          <a:bodyPr vert="horz" lIns="91440" tIns="45720" rIns="91440" bIns="45720" rtlCol="0" anchor="ctr">
            <a:normAutofit/>
          </a:bodyPr>
          <a:lstStyle/>
          <a:p>
            <a:r>
              <a:rPr lang="en-US" sz="2000" dirty="0"/>
              <a:t>Short </a:t>
            </a:r>
          </a:p>
          <a:p>
            <a:r>
              <a:rPr lang="en-US" sz="2000" dirty="0"/>
              <a:t>Optional</a:t>
            </a:r>
          </a:p>
          <a:p>
            <a:r>
              <a:rPr lang="en-US" sz="2000" dirty="0"/>
              <a:t>You don't need to do anything to prepare in advance</a:t>
            </a:r>
          </a:p>
          <a:p>
            <a:r>
              <a:rPr lang="en-US" sz="2000" dirty="0"/>
              <a:t>More information to come</a:t>
            </a:r>
          </a:p>
        </p:txBody>
      </p:sp>
      <p:pic>
        <p:nvPicPr>
          <p:cNvPr id="17" name="Picture 16" descr="Wood human figure">
            <a:extLst>
              <a:ext uri="{FF2B5EF4-FFF2-40B4-BE49-F238E27FC236}">
                <a16:creationId xmlns:a16="http://schemas.microsoft.com/office/drawing/2014/main" id="{3796AFBC-45A5-F18F-80C8-EBB4A44DC74E}"/>
              </a:ext>
            </a:extLst>
          </p:cNvPr>
          <p:cNvPicPr>
            <a:picLocks noChangeAspect="1"/>
          </p:cNvPicPr>
          <p:nvPr/>
        </p:nvPicPr>
        <p:blipFill rotWithShape="1">
          <a:blip r:embed="rId2"/>
          <a:srcRect r="48239" b="-3"/>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203442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07CE15-39FD-FCBD-57A2-B9591DB6A9C8}"/>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just"/>
            <a:r>
              <a:rPr lang="en-US" sz="3400" kern="1200" dirty="0">
                <a:latin typeface="Times New Roman"/>
                <a:cs typeface="Times New Roman"/>
              </a:rPr>
              <a:t>See A. Leon Higginbotham Jr.</a:t>
            </a:r>
            <a:r>
              <a:rPr lang="en-US" sz="3400" kern="1200" cap="small" dirty="0">
                <a:latin typeface="Times New Roman"/>
                <a:cs typeface="Times New Roman"/>
              </a:rPr>
              <a:t>, </a:t>
            </a:r>
            <a:r>
              <a:rPr lang="en-US" sz="3400" i="1" kern="1200" dirty="0">
                <a:latin typeface="Times New Roman"/>
                <a:cs typeface="Times New Roman"/>
              </a:rPr>
              <a:t>In the Matter of </a:t>
            </a:r>
            <a:r>
              <a:rPr lang="en-US" sz="3400" i="1" kern="1200" dirty="0" err="1">
                <a:latin typeface="Times New Roman"/>
                <a:cs typeface="Times New Roman"/>
              </a:rPr>
              <a:t>Colour</a:t>
            </a:r>
            <a:r>
              <a:rPr lang="en-US" sz="3400" i="1" kern="1200" dirty="0">
                <a:latin typeface="Times New Roman"/>
                <a:cs typeface="Times New Roman"/>
              </a:rPr>
              <a:t>: Race and the American Legal Process</a:t>
            </a:r>
            <a:r>
              <a:rPr lang="en-US" sz="3400" kern="1200" dirty="0">
                <a:latin typeface="Times New Roman"/>
                <a:cs typeface="Times New Roman"/>
              </a:rPr>
              <a:t> at </a:t>
            </a:r>
            <a:r>
              <a:rPr lang="en-US" sz="3400" kern="1200" cap="small" dirty="0">
                <a:latin typeface="Times New Roman"/>
                <a:cs typeface="Times New Roman"/>
              </a:rPr>
              <a:t>170</a:t>
            </a:r>
            <a:r>
              <a:rPr lang="en-US" sz="3400" kern="1200" dirty="0">
                <a:latin typeface="Times New Roman"/>
                <a:cs typeface="Times New Roman"/>
              </a:rPr>
              <a:t> (Fourth ed. 1980) (discussing status and control of slaves and discriminatory treatment they were subjected to</a:t>
            </a:r>
            <a:r>
              <a:rPr lang="en-US" sz="3400" dirty="0">
                <a:latin typeface="Times New Roman"/>
                <a:cs typeface="Times New Roman"/>
              </a:rPr>
              <a:t>).</a:t>
            </a:r>
            <a:endParaRPr lang="en-US" dirty="0"/>
          </a:p>
        </p:txBody>
      </p:sp>
      <p:cxnSp>
        <p:nvCxnSpPr>
          <p:cNvPr id="54" name="Straight Connector 5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336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0E3114-A213-F97C-0473-81A9ACB942D7}"/>
              </a:ext>
            </a:extLst>
          </p:cNvPr>
          <p:cNvSpPr>
            <a:spLocks noGrp="1"/>
          </p:cNvSpPr>
          <p:nvPr>
            <p:ph type="title"/>
          </p:nvPr>
        </p:nvSpPr>
        <p:spPr>
          <a:xfrm>
            <a:off x="838200" y="365125"/>
            <a:ext cx="10515600" cy="1325563"/>
          </a:xfrm>
        </p:spPr>
        <p:txBody>
          <a:bodyPr>
            <a:normAutofit/>
          </a:bodyPr>
          <a:lstStyle/>
          <a:p>
            <a:pPr algn="just"/>
            <a:r>
              <a:rPr lang="en-US" sz="2600" i="1" dirty="0">
                <a:latin typeface="Times New Roman"/>
                <a:cs typeface="Times New Roman"/>
              </a:rPr>
              <a:t>See</a:t>
            </a:r>
            <a:r>
              <a:rPr lang="en-US" sz="2600" i="1" cap="small" dirty="0">
                <a:latin typeface="Times New Roman"/>
                <a:cs typeface="Times New Roman"/>
              </a:rPr>
              <a:t> </a:t>
            </a:r>
            <a:r>
              <a:rPr lang="en-US" sz="2600" cap="small" dirty="0">
                <a:latin typeface="Times New Roman"/>
                <a:cs typeface="Times New Roman"/>
              </a:rPr>
              <a:t>A. Leon Higginbotham Jr., In the Matter of Color: Race and the American Legal Process 170</a:t>
            </a:r>
            <a:r>
              <a:rPr lang="en-US" sz="2600" dirty="0">
                <a:latin typeface="Times New Roman"/>
                <a:cs typeface="Times New Roman"/>
              </a:rPr>
              <a:t> (4th ed. 1980) (discussing status and control of slaves and discriminatory treatment they were subjected to).</a:t>
            </a:r>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0" name="Content Placeholder 2">
            <a:extLst>
              <a:ext uri="{FF2B5EF4-FFF2-40B4-BE49-F238E27FC236}">
                <a16:creationId xmlns:a16="http://schemas.microsoft.com/office/drawing/2014/main" id="{EA4FE699-6A3F-53BE-14A8-03F5B20E3E58}"/>
              </a:ext>
            </a:extLst>
          </p:cNvPr>
          <p:cNvGraphicFramePr>
            <a:graphicFrameLocks/>
          </p:cNvGraphicFramePr>
          <p:nvPr>
            <p:extLst>
              <p:ext uri="{D42A27DB-BD31-4B8C-83A1-F6EECF244321}">
                <p14:modId xmlns:p14="http://schemas.microsoft.com/office/powerpoint/2010/main" val="1493521199"/>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6232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1797E3-A7B9-2857-EC0E-55ECFED82EC2}"/>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just"/>
            <a:r>
              <a:rPr lang="en-US" sz="3400" kern="1200" dirty="0">
                <a:latin typeface="Times"/>
                <a:cs typeface="Times"/>
              </a:rPr>
              <a:t>Tony Luong, Supreme Court Will Hear Challenge to Affirmative Action at Harvard and U.N.C., </a:t>
            </a:r>
            <a:r>
              <a:rPr lang="en-US" sz="3400" kern="1200" cap="small" dirty="0">
                <a:latin typeface="Times"/>
                <a:cs typeface="Times"/>
              </a:rPr>
              <a:t>New York Times</a:t>
            </a:r>
            <a:r>
              <a:rPr lang="en-US" sz="3400" kern="1200" dirty="0">
                <a:latin typeface="Times"/>
                <a:cs typeface="Times"/>
              </a:rPr>
              <a:t> (December 7, 2023), </a:t>
            </a:r>
            <a:r>
              <a:rPr lang="en-US" sz="3400" kern="1200" dirty="0">
                <a:latin typeface="Times"/>
                <a:cs typeface="Times"/>
                <a:hlinkClick r:id="rId2">
                  <a:extLst>
                    <a:ext uri="{A12FA001-AC4F-418D-AE19-62706E023703}">
                      <ahyp:hlinkClr xmlns:ahyp="http://schemas.microsoft.com/office/drawing/2018/hyperlinkcolor" val="tx"/>
                    </a:ext>
                  </a:extLst>
                </a:hlinkClick>
              </a:rPr>
              <a:t>https://www.nytimes.com/2022/01/24/us/politics/supreme-court-affirmative-action-harvard-unc.html</a:t>
            </a:r>
            <a:r>
              <a:rPr lang="en-US" sz="3400" kern="1200" dirty="0">
                <a:latin typeface="Times"/>
                <a:cs typeface="Times"/>
              </a:rPr>
              <a:t>/. </a:t>
            </a:r>
            <a:endParaRPr lang="en-US"/>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722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80D93D-E8CA-9BA8-4EE1-F92CB3F7F730}"/>
              </a:ext>
            </a:extLst>
          </p:cNvPr>
          <p:cNvSpPr>
            <a:spLocks noGrp="1"/>
          </p:cNvSpPr>
          <p:nvPr>
            <p:ph type="title"/>
          </p:nvPr>
        </p:nvSpPr>
        <p:spPr>
          <a:xfrm>
            <a:off x="838200" y="365125"/>
            <a:ext cx="10515600" cy="1325563"/>
          </a:xfrm>
        </p:spPr>
        <p:txBody>
          <a:bodyPr>
            <a:normAutofit/>
          </a:bodyPr>
          <a:lstStyle/>
          <a:p>
            <a:pPr>
              <a:spcBef>
                <a:spcPts val="1000"/>
              </a:spcBef>
            </a:pPr>
            <a:r>
              <a:rPr lang="en-US" sz="2200" dirty="0">
                <a:latin typeface="Times New Roman"/>
                <a:cs typeface="Times New Roman"/>
              </a:rPr>
              <a:t>Tony Luong, </a:t>
            </a:r>
            <a:r>
              <a:rPr lang="en-US" sz="2200" i="1" dirty="0">
                <a:latin typeface="Times New Roman"/>
                <a:cs typeface="Times New Roman"/>
              </a:rPr>
              <a:t>Supreme Court Will Hear Challenge to Affirmative Action at Harvard and U.N.C.</a:t>
            </a:r>
            <a:r>
              <a:rPr lang="en-US" sz="2200" dirty="0">
                <a:latin typeface="Times New Roman"/>
                <a:cs typeface="Times New Roman"/>
              </a:rPr>
              <a:t>, </a:t>
            </a:r>
            <a:r>
              <a:rPr lang="en-US" sz="2200" cap="small" dirty="0">
                <a:latin typeface="Times New Roman"/>
                <a:cs typeface="Times New Roman"/>
              </a:rPr>
              <a:t>N.Y. Times</a:t>
            </a:r>
            <a:r>
              <a:rPr lang="en-US" sz="2200" dirty="0">
                <a:latin typeface="Times New Roman"/>
                <a:cs typeface="Times New Roman"/>
              </a:rPr>
              <a:t> (Dec. 7, 2023), https://www.nytimes.com/2022/01/24/us/politics/supreme-court-affirmative-action-harvard-unc.html. </a:t>
            </a:r>
            <a:endParaRPr lang="en-US" sz="2200"/>
          </a:p>
        </p:txBody>
      </p:sp>
      <p:sp>
        <p:nvSpPr>
          <p:cNvPr id="18"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30D98D6-19A5-3EC2-277B-4E1283D2F433}"/>
              </a:ext>
            </a:extLst>
          </p:cNvPr>
          <p:cNvGraphicFramePr>
            <a:graphicFrameLocks noGrp="1"/>
          </p:cNvGraphicFramePr>
          <p:nvPr>
            <p:ph idx="1"/>
            <p:extLst>
              <p:ext uri="{D42A27DB-BD31-4B8C-83A1-F6EECF244321}">
                <p14:modId xmlns:p14="http://schemas.microsoft.com/office/powerpoint/2010/main" val="3398525704"/>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547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479D03-12B8-4D20-F8BD-A56D9334F83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just"/>
            <a:r>
              <a:rPr lang="en-US" sz="2900" kern="1200" dirty="0">
                <a:latin typeface="Times New Roman"/>
                <a:cs typeface="Times New Roman"/>
              </a:rPr>
              <a:t>Neha Jain, </a:t>
            </a:r>
            <a:r>
              <a:rPr lang="en-US" sz="2900" i="1" kern="1200" dirty="0">
                <a:latin typeface="Times New Roman"/>
                <a:cs typeface="Times New Roman"/>
              </a:rPr>
              <a:t>A Tale of Two Cities: Reflections on Robinson’s Twinning of International Criminal Law and Criminal Law Theory</a:t>
            </a:r>
            <a:r>
              <a:rPr lang="en-US" sz="2900" kern="1200" dirty="0">
                <a:latin typeface="Times New Roman"/>
                <a:cs typeface="Times New Roman"/>
              </a:rPr>
              <a:t>, </a:t>
            </a:r>
            <a:r>
              <a:rPr lang="en-US" sz="2900" kern="1200" cap="small" dirty="0">
                <a:latin typeface="Times New Roman"/>
                <a:cs typeface="Times New Roman"/>
              </a:rPr>
              <a:t>35 Temple International and Comparative Law Journal 25, 34-35 </a:t>
            </a:r>
            <a:r>
              <a:rPr lang="en-US" sz="2900" kern="1200" dirty="0">
                <a:latin typeface="Times New Roman"/>
                <a:cs typeface="Times New Roman"/>
              </a:rPr>
              <a:t>(221) (arguing while Robinson explores the controversies regarding military command responsibility, he overlooks civilian superiors missing an opportunity for analysis and reform).</a:t>
            </a:r>
            <a:endParaRPr lang="en-US" dirty="0">
              <a:latin typeface="Times New Roman"/>
              <a:cs typeface="Times New Roman"/>
            </a:endParaRPr>
          </a:p>
          <a:p>
            <a:pPr algn="just"/>
            <a:endParaRPr lang="en-US" sz="2900" kern="1200" dirty="0">
              <a:latin typeface="Times New Roman"/>
              <a:cs typeface="Times New Roman"/>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3373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94BA4F-81D7-7D74-E59B-F2BE0D2E4C65}"/>
              </a:ext>
            </a:extLst>
          </p:cNvPr>
          <p:cNvSpPr>
            <a:spLocks noGrp="1"/>
          </p:cNvSpPr>
          <p:nvPr>
            <p:ph type="title"/>
          </p:nvPr>
        </p:nvSpPr>
        <p:spPr>
          <a:xfrm>
            <a:off x="838200" y="365125"/>
            <a:ext cx="10515600" cy="1325563"/>
          </a:xfrm>
        </p:spPr>
        <p:txBody>
          <a:bodyPr>
            <a:normAutofit/>
          </a:bodyPr>
          <a:lstStyle/>
          <a:p>
            <a:pPr algn="just">
              <a:spcBef>
                <a:spcPts val="1000"/>
              </a:spcBef>
            </a:pPr>
            <a:r>
              <a:rPr lang="en-US" sz="1800" dirty="0">
                <a:latin typeface="Times New Roman"/>
                <a:cs typeface="Times New Roman"/>
              </a:rPr>
              <a:t>Neha Jain, </a:t>
            </a:r>
            <a:r>
              <a:rPr lang="en-US" sz="1800" i="1" dirty="0">
                <a:latin typeface="Times New Roman"/>
                <a:cs typeface="Times New Roman"/>
              </a:rPr>
              <a:t>A Tale of Two Cities: Reflections on Robinson’s Twinning of International Criminal Law and Criminal Law Theory</a:t>
            </a:r>
            <a:r>
              <a:rPr lang="en-US" sz="1800" dirty="0">
                <a:latin typeface="Times New Roman"/>
                <a:cs typeface="Times New Roman"/>
              </a:rPr>
              <a:t>, </a:t>
            </a:r>
            <a:r>
              <a:rPr lang="en-US" sz="1800" cap="small" dirty="0">
                <a:latin typeface="Times New Roman"/>
                <a:cs typeface="Times New Roman"/>
              </a:rPr>
              <a:t>35 Temp. Int’l &amp; Comp. L. J. 25, </a:t>
            </a:r>
            <a:r>
              <a:rPr lang="en-US" sz="1800" dirty="0">
                <a:latin typeface="Times New Roman"/>
                <a:cs typeface="Times New Roman"/>
              </a:rPr>
              <a:t>34–35 (2021) (arguing while Robinson explores the controversies regarding military command responsibility, he overlooks civilian superiors missing an opportunity for analysis and reform).</a:t>
            </a:r>
          </a:p>
          <a:p>
            <a:endParaRPr lang="en-US" sz="1800"/>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Content Placeholder 2">
            <a:extLst>
              <a:ext uri="{FF2B5EF4-FFF2-40B4-BE49-F238E27FC236}">
                <a16:creationId xmlns:a16="http://schemas.microsoft.com/office/drawing/2014/main" id="{E05D2372-397E-AF81-83CB-0962045C562E}"/>
              </a:ext>
            </a:extLst>
          </p:cNvPr>
          <p:cNvGraphicFramePr>
            <a:graphicFrameLocks/>
          </p:cNvGraphicFramePr>
          <p:nvPr>
            <p:extLst>
              <p:ext uri="{D42A27DB-BD31-4B8C-83A1-F6EECF244321}">
                <p14:modId xmlns:p14="http://schemas.microsoft.com/office/powerpoint/2010/main" val="2671651719"/>
              </p:ext>
            </p:extLst>
          </p:nvPr>
        </p:nvGraphicFramePr>
        <p:xfrm>
          <a:off x="838200" y="2308906"/>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04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479D03-12B8-4D20-F8BD-A56D9334F83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just">
              <a:spcBef>
                <a:spcPts val="1000"/>
              </a:spcBef>
            </a:pPr>
            <a:r>
              <a:rPr lang="en-US" sz="2900" i="1" dirty="0">
                <a:latin typeface="Times"/>
                <a:cs typeface="Times New Roman"/>
              </a:rPr>
              <a:t>Trump v. Anderson</a:t>
            </a:r>
            <a:r>
              <a:rPr lang="en-US" sz="2900" kern="1200" dirty="0">
                <a:latin typeface="Times"/>
                <a:cs typeface="Times New Roman"/>
              </a:rPr>
              <a:t>, </a:t>
            </a:r>
            <a:r>
              <a:rPr lang="en-US" sz="2900" cap="small" err="1">
                <a:latin typeface="Times"/>
                <a:cs typeface="Times New Roman"/>
              </a:rPr>
              <a:t>SCOTUSblog</a:t>
            </a:r>
            <a:r>
              <a:rPr lang="en-US" sz="2900" kern="1200" dirty="0">
                <a:latin typeface="Times"/>
                <a:cs typeface="Times New Roman"/>
              </a:rPr>
              <a:t>, </a:t>
            </a:r>
            <a:r>
              <a:rPr lang="en-US" sz="2900" dirty="0">
                <a:latin typeface="Times"/>
                <a:cs typeface="Times New Roman"/>
              </a:rPr>
              <a:t>https://www.scotusblog.com/case-files/cases/trump-v-anderson </a:t>
            </a:r>
            <a:r>
              <a:rPr lang="en-US" sz="2900" kern="1200" dirty="0">
                <a:latin typeface="Times"/>
                <a:cs typeface="Times New Roman"/>
              </a:rPr>
              <a:t>(</a:t>
            </a:r>
            <a:r>
              <a:rPr lang="en-US" sz="2900" dirty="0">
                <a:latin typeface="Times"/>
                <a:cs typeface="Times New Roman"/>
              </a:rPr>
              <a:t>last visited on Jan. 18</a:t>
            </a:r>
            <a:r>
              <a:rPr lang="en-US" sz="2900" kern="1200" dirty="0">
                <a:latin typeface="Times"/>
                <a:cs typeface="Times New Roman"/>
              </a:rPr>
              <a:t>, </a:t>
            </a:r>
            <a:r>
              <a:rPr lang="en-US" sz="2900" dirty="0">
                <a:latin typeface="Times"/>
                <a:cs typeface="Times New Roman"/>
              </a:rPr>
              <a:t>2023</a:t>
            </a:r>
            <a:r>
              <a:rPr lang="en-US" sz="2900" kern="1200" dirty="0">
                <a:latin typeface="Times"/>
                <a:cs typeface="Times New Roman"/>
              </a:rPr>
              <a:t>).</a:t>
            </a:r>
            <a:endParaRPr lang="en-US" sz="2900">
              <a:latin typeface="Times"/>
              <a:cs typeface="Times"/>
            </a:endParaRPr>
          </a:p>
          <a:p>
            <a:pPr algn="just"/>
            <a:endParaRPr lang="en-US" sz="2900" kern="1200" dirty="0">
              <a:latin typeface="Times New Roman"/>
              <a:cs typeface="Times New Roman"/>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9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16c91ae-03a7-4269-b663-4d75474e534e" xsi:nil="true"/>
    <lcf76f155ced4ddcb4097134ff3c332f xmlns="0bdfc26a-4135-4331-9d75-f8c5f9189df6">
      <Terms xmlns="http://schemas.microsoft.com/office/infopath/2007/PartnerControls"/>
    </lcf76f155ced4ddcb4097134ff3c332f>
    <SharedWithUsers xmlns="f16c91ae-03a7-4269-b663-4d75474e534e">
      <UserInfo>
        <DisplayName>Malgorzata Witalis</DisplayName>
        <AccountId>18</AccountId>
        <AccountType/>
      </UserInfo>
      <UserInfo>
        <DisplayName>Shadwal Jha</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6AFF6C61082840B2FE1637A35453F7" ma:contentTypeVersion="14" ma:contentTypeDescription="Create a new document." ma:contentTypeScope="" ma:versionID="6fddd59746c1096f3789846d81ddaa7c">
  <xsd:schema xmlns:xsd="http://www.w3.org/2001/XMLSchema" xmlns:xs="http://www.w3.org/2001/XMLSchema" xmlns:p="http://schemas.microsoft.com/office/2006/metadata/properties" xmlns:ns2="0bdfc26a-4135-4331-9d75-f8c5f9189df6" xmlns:ns3="f16c91ae-03a7-4269-b663-4d75474e534e" targetNamespace="http://schemas.microsoft.com/office/2006/metadata/properties" ma:root="true" ma:fieldsID="a1fcf4ee4f0e3fb7aff6a0b2b1f881e4" ns2:_="" ns3:_="">
    <xsd:import namespace="0bdfc26a-4135-4331-9d75-f8c5f9189df6"/>
    <xsd:import namespace="f16c91ae-03a7-4269-b663-4d75474e534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dfc26a-4135-4331-9d75-f8c5f9189d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6aeeafc-10b8-45d8-a1af-5ed376f9e15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16c91ae-03a7-4269-b663-4d75474e534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d3a1b9d-524d-45e4-b2be-64a3beafcdc2}" ma:internalName="TaxCatchAll" ma:showField="CatchAllData" ma:web="f16c91ae-03a7-4269-b663-4d75474e534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1AF202-6B39-40E8-B71A-D4BD3C4CEAD3}">
  <ds:schemaRefs>
    <ds:schemaRef ds:uri="http://schemas.microsoft.com/office/2006/metadata/properties"/>
    <ds:schemaRef ds:uri="http://schemas.microsoft.com/office/infopath/2007/PartnerControls"/>
    <ds:schemaRef ds:uri="f16c91ae-03a7-4269-b663-4d75474e534e"/>
    <ds:schemaRef ds:uri="0bdfc26a-4135-4331-9d75-f8c5f9189df6"/>
  </ds:schemaRefs>
</ds:datastoreItem>
</file>

<file path=customXml/itemProps2.xml><?xml version="1.0" encoding="utf-8"?>
<ds:datastoreItem xmlns:ds="http://schemas.openxmlformats.org/officeDocument/2006/customXml" ds:itemID="{3DCE63C3-0E21-45FF-982A-55FDEA76AC01}">
  <ds:schemaRefs>
    <ds:schemaRef ds:uri="http://schemas.microsoft.com/sharepoint/v3/contenttype/forms"/>
  </ds:schemaRefs>
</ds:datastoreItem>
</file>

<file path=customXml/itemProps3.xml><?xml version="1.0" encoding="utf-8"?>
<ds:datastoreItem xmlns:ds="http://schemas.openxmlformats.org/officeDocument/2006/customXml" ds:itemID="{BC547285-A4B0-40C3-9631-9C5C11171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dfc26a-4135-4331-9d75-f8c5f9189df6"/>
    <ds:schemaRef ds:uri="f16c91ae-03a7-4269-b663-4d75474e53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International and Comparative Law Journal VOL. 39</vt:lpstr>
      <vt:lpstr>Access Mock Cite Check</vt:lpstr>
      <vt:lpstr>See A. Leon Higginbotham Jr., In the Matter of Colour: Race and the American Legal Process at 170 (Fourth ed. 1980) (discussing status and control of slaves and discriminatory treatment they were subjected to).</vt:lpstr>
      <vt:lpstr>See A. Leon Higginbotham Jr., In the Matter of Color: Race and the American Legal Process 170 (4th ed. 1980) (discussing status and control of slaves and discriminatory treatment they were subjected to).</vt:lpstr>
      <vt:lpstr>Tony Luong, Supreme Court Will Hear Challenge to Affirmative Action at Harvard and U.N.C., New York Times (December 7, 2023), https://www.nytimes.com/2022/01/24/us/politics/supreme-court-affirmative-action-harvard-unc.html/. </vt:lpstr>
      <vt:lpstr>Tony Luong, Supreme Court Will Hear Challenge to Affirmative Action at Harvard and U.N.C., N.Y. Times (Dec. 7, 2023), https://www.nytimes.com/2022/01/24/us/politics/supreme-court-affirmative-action-harvard-unc.html. </vt:lpstr>
      <vt:lpstr>Neha Jain, A Tale of Two Cities: Reflections on Robinson’s Twinning of International Criminal Law and Criminal Law Theory, 35 Temple International and Comparative Law Journal 25, 34-35 (221) (arguing while Robinson explores the controversies regarding military command responsibility, he overlooks civilian superiors missing an opportunity for analysis and reform). </vt:lpstr>
      <vt:lpstr>Neha Jain, A Tale of Two Cities: Reflections on Robinson’s Twinning of International Criminal Law and Criminal Law Theory, 35 Temp. Int’l &amp; Comp. L. J. 25, 34–35 (2021) (arguing while Robinson explores the controversies regarding military command responsibility, he overlooks civilian superiors missing an opportunity for analysis and reform). </vt:lpstr>
      <vt:lpstr>Trump v. Anderson, SCOTUSblog, https://www.scotusblog.com/case-files/cases/trump-v-anderson (last visited on Jan. 18, 2023). </vt:lpstr>
      <vt:lpstr>Trump v. Anderson, SCOTUSblog, https://www.scotusblog.com/case-files/cases/trump-v-anderson (last visited on [current date]).</vt:lpstr>
      <vt:lpstr>See OI European Grp. B.V. v. Bolivarian Republic of Venezuela Petroleos de Venezuela, 73 F.4th 157 (Third Circuit. 2023) (holding the denial of sovereign immunity was proper as the Venezuelan government exerted significant economic control over national oil company).  </vt:lpstr>
      <vt:lpstr>See OI European Grp. B.V. v. Bolivarian Republic of Venezuela Petroleos de Venezuela, 73 F.4th 157 (3rd Cir. 2023) (holding denial of sovereign immunity was proper as Venezuelan government exerted significant economic control over the national oil company). </vt:lpstr>
      <vt:lpstr>Allegations of Genocide Under the Convention on the Prevention and Punishment of the Crime of Genocide (Ukraine v. Russian Federation), Order, 2024 I.C.J. No. 182 (Feb. 2) hereinafter ICJ Allegations of Genocide. </vt:lpstr>
      <vt:lpstr>Allegations of Genocide Under the Convention on the Prevention and Punishment of the Crime of Genocide (Ukr. v. Russ.), Order, 2024 I.C.J. No. 182 (Feb. 2) [hereinafter ICJ Allegations of Genocide].</vt:lpstr>
      <vt:lpstr>Id at 2.</vt:lpstr>
      <vt:lpstr>Id. at 2.</vt:lpstr>
      <vt:lpstr>The Democratic Republic of Congo has faced ongoing conflict and violence, with political tensions, historical conflicts, mining operations, and involvement of foreign powers contributing to a complex and deadly situation. Center for Preventive Action, Conflict in the Democratic Republic of Congo, Council on Foreign Rels. (Dec. 18, 2023), https://www.cfr.org/global-conflict-tracker/conflict/violence-democratic-republic-congo. </vt:lpstr>
      <vt:lpstr>The Democratic Republic of Congo has faced ongoing conflict and violence, with political tensions, historical conflicts, mining operations, and involvement of foreign powers contributing to a complex and deadly situation. Center for Preventive Action, Conflict in the Democratic Republic of Congo, Council on Foreign Rels. (Dec. 18, 2023), https://www.cfr.org/global-conflict-tracker/conflict/violence-democratic-republic-congo.</vt:lpstr>
      <vt:lpstr>ICJ Allegations of Genocide, supra note 6 at 1. </vt:lpstr>
      <vt:lpstr>ICJ Allegations of Genocide, supra note 6, at 1.</vt:lpstr>
      <vt:lpstr>See Deribe Kaske Kacharo, Emebet Teshome &amp; Tesfaye Woltamo (2022) Safety and security of women and girls in public transport, Urban, Planning and Transport Research, 10:1, 1-19, DOI: 10.1080/21650020.2022.2027268, for a feminist perspective on public transportation. </vt:lpstr>
      <vt:lpstr>See Deribe Kaske Kacharo et al., Safety and Security of Women and Girls in Public Transport, 10 Urban, Planning &amp;Transp. Rsch 1 for a feminist perspective on public transportation.</vt:lpstr>
      <vt:lpstr>Access Answer Key</vt:lpstr>
      <vt:lpstr>Research Essay</vt:lpstr>
      <vt:lpstr>Research Essay Structure</vt:lpstr>
      <vt:lpstr>Picking a Topic</vt:lpstr>
      <vt:lpstr>How to Write Essay</vt:lpstr>
      <vt:lpstr>Diversity/Personal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343</cp:revision>
  <dcterms:created xsi:type="dcterms:W3CDTF">2024-03-19T16:33:58Z</dcterms:created>
  <dcterms:modified xsi:type="dcterms:W3CDTF">2024-03-24T21:45:46Z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0x010100D46AFF6C61082840B2FE1637A35453F7</vt:lpwstr>
  </property>
  <property fmtid="{D5CDD505-2E9C-101B-9397-08002B2CF9AE}" pid="3" name="MediaServiceImageTags">
    <vt:lpwstr/>
  </property>
</Properties>
</file>